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7"/>
  </p:notesMasterIdLst>
  <p:handoutMasterIdLst>
    <p:handoutMasterId r:id="rId8"/>
  </p:handoutMasterIdLst>
  <p:sldIdLst>
    <p:sldId id="341" r:id="rId5"/>
    <p:sldId id="342" r:id="rId6"/>
  </p:sldIdLst>
  <p:sldSz cx="6858000" cy="9906000" type="A4"/>
  <p:notesSz cx="7104063" cy="10234613"/>
  <p:defaultTextStyle>
    <a:defPPr rtl="0">
      <a:defRPr lang="ja-JP"/>
    </a:defPPr>
    <a:lvl1pPr marL="0" algn="l" defTabSz="914400" rtl="0" eaLnBrk="1" latinLnBrk="0" hangingPunct="1">
      <a:defRPr lang="ja-JP" sz="1800" kern="1200">
        <a:solidFill>
          <a:schemeClr val="tx1"/>
        </a:solidFill>
        <a:latin typeface="+mn-lt"/>
        <a:ea typeface="+mn-ea"/>
        <a:cs typeface="+mn-cs"/>
      </a:defRPr>
    </a:lvl1pPr>
    <a:lvl2pPr marL="457200" algn="l" defTabSz="914400" rtl="0" eaLnBrk="1" latinLnBrk="0" hangingPunct="1">
      <a:defRPr lang="ja-JP" sz="1800" kern="1200">
        <a:solidFill>
          <a:schemeClr val="tx1"/>
        </a:solidFill>
        <a:latin typeface="+mn-lt"/>
        <a:ea typeface="+mn-ea"/>
        <a:cs typeface="+mn-cs"/>
      </a:defRPr>
    </a:lvl2pPr>
    <a:lvl3pPr marL="914400" algn="l" defTabSz="914400" rtl="0" eaLnBrk="1" latinLnBrk="0" hangingPunct="1">
      <a:defRPr lang="ja-JP" sz="1800" kern="1200">
        <a:solidFill>
          <a:schemeClr val="tx1"/>
        </a:solidFill>
        <a:latin typeface="+mn-lt"/>
        <a:ea typeface="+mn-ea"/>
        <a:cs typeface="+mn-cs"/>
      </a:defRPr>
    </a:lvl3pPr>
    <a:lvl4pPr marL="1371600" algn="l" defTabSz="914400" rtl="0" eaLnBrk="1" latinLnBrk="0" hangingPunct="1">
      <a:defRPr lang="ja-JP" sz="1800" kern="1200">
        <a:solidFill>
          <a:schemeClr val="tx1"/>
        </a:solidFill>
        <a:latin typeface="+mn-lt"/>
        <a:ea typeface="+mn-ea"/>
        <a:cs typeface="+mn-cs"/>
      </a:defRPr>
    </a:lvl4pPr>
    <a:lvl5pPr marL="1828800" algn="l" defTabSz="914400" rtl="0" eaLnBrk="1" latinLnBrk="0" hangingPunct="1">
      <a:defRPr lang="ja-JP" sz="1800" kern="1200">
        <a:solidFill>
          <a:schemeClr val="tx1"/>
        </a:solidFill>
        <a:latin typeface="+mn-lt"/>
        <a:ea typeface="+mn-ea"/>
        <a:cs typeface="+mn-cs"/>
      </a:defRPr>
    </a:lvl5pPr>
    <a:lvl6pPr marL="2286000" algn="l" defTabSz="914400" rtl="0" eaLnBrk="1" latinLnBrk="0" hangingPunct="1">
      <a:defRPr lang="ja-JP" sz="1800" kern="1200">
        <a:solidFill>
          <a:schemeClr val="tx1"/>
        </a:solidFill>
        <a:latin typeface="+mn-lt"/>
        <a:ea typeface="+mn-ea"/>
        <a:cs typeface="+mn-cs"/>
      </a:defRPr>
    </a:lvl6pPr>
    <a:lvl7pPr marL="2743200" algn="l" defTabSz="914400" rtl="0" eaLnBrk="1" latinLnBrk="0" hangingPunct="1">
      <a:defRPr lang="ja-JP" sz="1800" kern="1200">
        <a:solidFill>
          <a:schemeClr val="tx1"/>
        </a:solidFill>
        <a:latin typeface="+mn-lt"/>
        <a:ea typeface="+mn-ea"/>
        <a:cs typeface="+mn-cs"/>
      </a:defRPr>
    </a:lvl7pPr>
    <a:lvl8pPr marL="3200400" algn="l" defTabSz="914400" rtl="0" eaLnBrk="1" latinLnBrk="0" hangingPunct="1">
      <a:defRPr lang="ja-JP" sz="1800" kern="1200">
        <a:solidFill>
          <a:schemeClr val="tx1"/>
        </a:solidFill>
        <a:latin typeface="+mn-lt"/>
        <a:ea typeface="+mn-ea"/>
        <a:cs typeface="+mn-cs"/>
      </a:defRPr>
    </a:lvl8pPr>
    <a:lvl9pPr marL="3657600" algn="l" defTabSz="914400" rtl="0" eaLnBrk="1" latinLnBrk="0" hangingPunct="1">
      <a:defRPr lang="ja-JP"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160" userDrawn="1">
          <p15:clr>
            <a:srgbClr val="F26B43"/>
          </p15:clr>
        </p15:guide>
        <p15:guide id="3" orient="horz"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高知県中西部電算協議会" initials="中西部" lastIdx="2" clrIdx="0">
    <p:extLst>
      <p:ext uri="{19B8F6BF-5375-455C-9EA6-DF929625EA0E}">
        <p15:presenceInfo xmlns:p15="http://schemas.microsoft.com/office/powerpoint/2012/main" userId="高知県中西部電算協議会" providerId="None"/>
      </p:ext>
    </p:extLst>
  </p:cmAuthor>
  <p:cmAuthor id="2" name="uchidase" initials="u" lastIdx="10" clrIdx="1">
    <p:extLst>
      <p:ext uri="{19B8F6BF-5375-455C-9EA6-DF929625EA0E}">
        <p15:presenceInfo xmlns:p15="http://schemas.microsoft.com/office/powerpoint/2012/main" userId="uchidase" providerId="None"/>
      </p:ext>
    </p:extLst>
  </p:cmAuthor>
  <p:cmAuthor id="3" name="みね 伊藤" initials="み伊" lastIdx="15" clrIdx="2">
    <p:extLst>
      <p:ext uri="{19B8F6BF-5375-455C-9EA6-DF929625EA0E}">
        <p15:presenceInfo xmlns:p15="http://schemas.microsoft.com/office/powerpoint/2012/main" userId="acfeaefcfc14f28e" providerId="Windows Live"/>
      </p:ext>
    </p:extLst>
  </p:cmAuthor>
  <p:cmAuthor id="4" name="祖父江塁" initials="祖父江塁" lastIdx="7" clrIdx="3">
    <p:extLst>
      <p:ext uri="{19B8F6BF-5375-455C-9EA6-DF929625EA0E}">
        <p15:presenceInfo xmlns:p15="http://schemas.microsoft.com/office/powerpoint/2012/main" userId="祖父江塁"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C9"/>
    <a:srgbClr val="FFE5FF"/>
    <a:srgbClr val="FF9999"/>
    <a:srgbClr val="FF99CC"/>
    <a:srgbClr val="FFABFF"/>
    <a:srgbClr val="FFFFFF"/>
    <a:srgbClr val="FFCC99"/>
    <a:srgbClr val="F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3419" autoAdjust="0"/>
  </p:normalViewPr>
  <p:slideViewPr>
    <p:cSldViewPr snapToGrid="0">
      <p:cViewPr varScale="1">
        <p:scale>
          <a:sx n="53" d="100"/>
          <a:sy n="53" d="100"/>
        </p:scale>
        <p:origin x="2827" y="77"/>
      </p:cViewPr>
      <p:guideLst>
        <p:guide pos="2160"/>
        <p:guide orient="horz" pos="31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97" d="100"/>
          <a:sy n="97" d="100"/>
        </p:scale>
        <p:origin x="361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5F4DCF1-ECAF-F7A7-2FE7-5E8E893BC44F}"/>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lang="ja-JP" sz="1300"/>
            </a:lvl1pPr>
          </a:lstStyle>
          <a:p>
            <a:pPr rtl="0"/>
            <a:endParaRPr lang="ja-JP"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2C1330B0-5BAC-7408-8C3C-78D8336840E5}"/>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lang="ja-JP" sz="1300"/>
            </a:lvl1pPr>
          </a:lstStyle>
          <a:p>
            <a:pPr rtl="0"/>
            <a:fld id="{25582081-CB0A-4A7F-8F18-5A25AA889B4B}" type="datetime1">
              <a:rPr lang="ja-JP" altLang="en-US" smtClean="0">
                <a:latin typeface="Meiryo UI" panose="020B0604030504040204" pitchFamily="50" charset="-128"/>
                <a:ea typeface="Meiryo UI" panose="020B0604030504040204" pitchFamily="50" charset="-128"/>
              </a:rPr>
              <a:t>2025/1/22</a:t>
            </a:fld>
            <a:endParaRPr lang="ja-JP"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F0D7EEB3-E0A5-7440-F7ED-F59975ED1E8C}"/>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lang="ja-JP" sz="1300"/>
            </a:lvl1pPr>
          </a:lstStyle>
          <a:p>
            <a:pPr rtl="0"/>
            <a:endParaRPr lang="ja-JP"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3F548D11-7466-6432-3BF5-64A1A1FA59C6}"/>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lang="ja-JP" sz="1300"/>
            </a:lvl1pPr>
          </a:lstStyle>
          <a:p>
            <a:pPr rtl="0"/>
            <a:fld id="{CFA70580-B89C-4157-871D-6B9318EE5F58}" type="slidenum">
              <a:rPr lang="ja-JP" smtClean="0">
                <a:latin typeface="Meiryo UI" panose="020B0604030504040204" pitchFamily="50" charset="-128"/>
                <a:ea typeface="Meiryo UI" panose="020B0604030504040204" pitchFamily="50" charset="-128"/>
              </a:rPr>
              <a:t>‹#›</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4315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lang="ja-JP" sz="1300">
                <a:latin typeface="Meiryo UI" panose="020B0604030504040204" pitchFamily="50" charset="-128"/>
                <a:ea typeface="Meiryo UI" panose="020B0604030504040204" pitchFamily="50" charset="-128"/>
              </a:defRPr>
            </a:lvl1pPr>
          </a:lstStyle>
          <a:p>
            <a:endParaRPr lang="ja-JP" altLang="en-US" dirty="0">
              <a:ea typeface="Meiryo UI" panose="020B0604030504040204" pitchFamily="50" charset="-128"/>
            </a:endParaRPr>
          </a:p>
        </p:txBody>
      </p:sp>
      <p:sp>
        <p:nvSpPr>
          <p:cNvPr id="3" name="日付プレースホルダー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lang="ja-JP" sz="1300">
                <a:latin typeface="Meiryo UI" panose="020B0604030504040204" pitchFamily="50" charset="-128"/>
                <a:ea typeface="Meiryo UI" panose="020B0604030504040204" pitchFamily="50" charset="-128"/>
              </a:defRPr>
            </a:lvl1pPr>
          </a:lstStyle>
          <a:p>
            <a:fld id="{AEBF6335-AD4D-4444-A8C6-A9F41C0D6947}" type="datetime1">
              <a:rPr lang="ja-JP" altLang="en-US" smtClean="0"/>
              <a:t>2025/1/22</a:t>
            </a:fld>
            <a:endParaRPr lang="en-US" dirty="0">
              <a:ea typeface="Meiryo UI" panose="020B0604030504040204" pitchFamily="50" charset="-128"/>
            </a:endParaRPr>
          </a:p>
        </p:txBody>
      </p:sp>
      <p:sp>
        <p:nvSpPr>
          <p:cNvPr id="4" name="スライド イメージ プレースホルダー 3"/>
          <p:cNvSpPr>
            <a:spLocks noGrp="1" noRot="1" noChangeAspect="1"/>
          </p:cNvSpPr>
          <p:nvPr>
            <p:ph type="sldImg" idx="2"/>
          </p:nvPr>
        </p:nvSpPr>
        <p:spPr>
          <a:xfrm>
            <a:off x="2357438" y="1279525"/>
            <a:ext cx="2389187" cy="3454400"/>
          </a:xfrm>
          <a:prstGeom prst="rect">
            <a:avLst/>
          </a:prstGeom>
          <a:noFill/>
          <a:ln w="12700">
            <a:solidFill>
              <a:prstClr val="black"/>
            </a:solidFill>
          </a:ln>
        </p:spPr>
        <p:txBody>
          <a:bodyPr vert="horz" lIns="99075" tIns="49538" rIns="99075" bIns="49538" rtlCol="0" anchor="ctr"/>
          <a:lstStyle>
            <a:defPPr>
              <a:defRPr lang="ja-JP"/>
            </a:defPPr>
          </a:lstStyle>
          <a:p>
            <a:pPr rtl="0"/>
            <a:endParaRPr lang="ja-JP" dirty="0"/>
          </a:p>
        </p:txBody>
      </p:sp>
      <p:sp>
        <p:nvSpPr>
          <p:cNvPr id="5" name="ノート プレースホルダー 4"/>
          <p:cNvSpPr>
            <a:spLocks noGrp="1"/>
          </p:cNvSpPr>
          <p:nvPr>
            <p:ph type="body" sz="quarter" idx="3"/>
          </p:nvPr>
        </p:nvSpPr>
        <p:spPr>
          <a:xfrm>
            <a:off x="710407" y="4925407"/>
            <a:ext cx="5683250" cy="4029879"/>
          </a:xfrm>
          <a:prstGeom prst="rect">
            <a:avLst/>
          </a:prstGeom>
        </p:spPr>
        <p:txBody>
          <a:bodyPr vert="horz" lIns="99075" tIns="49538" rIns="99075" bIns="49538" rtlCol="0"/>
          <a:lstStyle>
            <a:defPPr>
              <a:defRPr lang="ja-JP"/>
            </a:defPPr>
          </a:lstStyle>
          <a:p>
            <a:pPr lvl="0" rtl="0"/>
            <a:r>
              <a:rPr lang="ja-JP" dirty="0"/>
              <a:t>クリックしてマスター テキストのスタイルを編集</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
        <p:nvSpPr>
          <p:cNvPr id="6" name="フッター プレースホルダー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lang="ja-JP" sz="1300">
                <a:latin typeface="Meiryo UI" panose="020B0604030504040204" pitchFamily="50" charset="-128"/>
                <a:ea typeface="Meiryo UI" panose="020B0604030504040204" pitchFamily="50" charset="-128"/>
              </a:defRPr>
            </a:lvl1pPr>
          </a:lstStyle>
          <a:p>
            <a:endParaRPr lang="ja-JP" altLang="en-US" dirty="0">
              <a:ea typeface="Meiryo UI" panose="020B0604030504040204" pitchFamily="50" charset="-128"/>
            </a:endParaRPr>
          </a:p>
        </p:txBody>
      </p:sp>
      <p:sp>
        <p:nvSpPr>
          <p:cNvPr id="7" name="スライド番号プレースホルダー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lang="ja-JP" sz="1300">
                <a:latin typeface="Meiryo UI" panose="020B0604030504040204" pitchFamily="50" charset="-128"/>
                <a:ea typeface="Meiryo UI" panose="020B0604030504040204" pitchFamily="50" charset="-128"/>
              </a:defRPr>
            </a:lvl1pPr>
          </a:lstStyle>
          <a:p>
            <a:fld id="{E7AF00E9-A49D-4007-B3B9-A3783809E505}" type="slidenum">
              <a:rPr lang="en-US" altLang="ja-JP" smtClean="0"/>
              <a:pPr/>
              <a:t>‹#›</a:t>
            </a:fld>
            <a:endParaRPr lang="en-US" altLang="en-US" dirty="0">
              <a:ea typeface="Meiryo UI" panose="020B0604030504040204" pitchFamily="50" charset="-128"/>
            </a:endParaRPr>
          </a:p>
        </p:txBody>
      </p:sp>
    </p:spTree>
    <p:extLst>
      <p:ext uri="{BB962C8B-B14F-4D97-AF65-F5344CB8AC3E}">
        <p14:creationId xmlns:p14="http://schemas.microsoft.com/office/powerpoint/2010/main" val="2209697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lang="ja-JP" sz="1200" kern="1200">
        <a:solidFill>
          <a:schemeClr val="tx1"/>
        </a:solidFill>
        <a:latin typeface="+mn-ea"/>
        <a:ea typeface="+mn-ea"/>
        <a:cs typeface="+mn-cs"/>
      </a:defRPr>
    </a:lvl6pPr>
    <a:lvl7pPr marL="2743200" algn="l" defTabSz="914400" rtl="0" eaLnBrk="1" latinLnBrk="0" hangingPunct="1">
      <a:defRPr lang="ja-JP" sz="1200" kern="1200">
        <a:solidFill>
          <a:schemeClr val="tx1"/>
        </a:solidFill>
        <a:latin typeface="+mn-ea"/>
        <a:ea typeface="+mn-ea"/>
        <a:cs typeface="+mn-cs"/>
      </a:defRPr>
    </a:lvl7pPr>
    <a:lvl8pPr marL="3200400" algn="l" defTabSz="914400" rtl="0" eaLnBrk="1" latinLnBrk="0" hangingPunct="1">
      <a:defRPr lang="ja-JP" sz="1200" kern="1200">
        <a:solidFill>
          <a:schemeClr val="tx1"/>
        </a:solidFill>
        <a:latin typeface="+mn-ea"/>
        <a:ea typeface="+mn-ea"/>
        <a:cs typeface="+mn-cs"/>
      </a:defRPr>
    </a:lvl8pPr>
    <a:lvl9pPr marL="3657600" algn="l" defTabSz="914400" rtl="0" eaLnBrk="1" latinLnBrk="0" hangingPunct="1">
      <a:defRPr lang="ja-JP" sz="1200" kern="1200">
        <a:solidFill>
          <a:schemeClr val="tx1"/>
        </a:solidFill>
        <a:latin typeface="+mn-ea"/>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57438" y="1279525"/>
            <a:ext cx="2389187" cy="3454400"/>
          </a:xfrm>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marL="0" marR="0" lvl="0" indent="0" algn="r" defTabSz="914400" rtl="0" eaLnBrk="1" fontAlgn="auto" latinLnBrk="0" hangingPunct="1">
              <a:lnSpc>
                <a:spcPct val="100000"/>
              </a:lnSpc>
              <a:spcBef>
                <a:spcPts val="0"/>
              </a:spcBef>
              <a:spcAft>
                <a:spcPts val="0"/>
              </a:spcAft>
              <a:buClrTx/>
              <a:buSzTx/>
              <a:buFontTx/>
              <a:buNone/>
              <a:tabLst/>
              <a:defRPr/>
            </a:pPr>
            <a:fld id="{E7AF00E9-A49D-4007-B3B9-A3783809E505}" type="slidenum">
              <a:rPr kumimoji="0" lang="en-US" altLang="ja-JP" sz="13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599198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57438" y="1279525"/>
            <a:ext cx="2389187" cy="3454400"/>
          </a:xfrm>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marL="0" marR="0" lvl="0" indent="0" algn="r" defTabSz="914400" rtl="0" eaLnBrk="1" fontAlgn="auto" latinLnBrk="0" hangingPunct="1">
              <a:lnSpc>
                <a:spcPct val="100000"/>
              </a:lnSpc>
              <a:spcBef>
                <a:spcPts val="0"/>
              </a:spcBef>
              <a:spcAft>
                <a:spcPts val="0"/>
              </a:spcAft>
              <a:buClrTx/>
              <a:buSzTx/>
              <a:buFontTx/>
              <a:buNone/>
              <a:tabLst/>
              <a:defRPr/>
            </a:pPr>
            <a:fld id="{E7AF00E9-A49D-4007-B3B9-A3783809E505}" type="slidenum">
              <a:rPr kumimoji="0" lang="en-US" altLang="ja-JP" sz="13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755889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22053C-0E9C-4159-B7C9-6AB74343918D}"/>
              </a:ext>
            </a:extLst>
          </p:cNvPr>
          <p:cNvSpPr>
            <a:spLocks noGrp="1"/>
          </p:cNvSpPr>
          <p:nvPr>
            <p:ph type="title" hasCustomPrompt="1"/>
          </p:nvPr>
        </p:nvSpPr>
        <p:spPr>
          <a:xfrm>
            <a:off x="3947636" y="957577"/>
            <a:ext cx="2601249" cy="8005147"/>
          </a:xfrm>
        </p:spPr>
        <p:txBody>
          <a:bodyPr vert="horz" wrap="square" lIns="0" tIns="0" rIns="0" bIns="0" rtlCol="0" anchor="ctr" anchorCtr="0">
            <a:normAutofit/>
          </a:bodyPr>
          <a:lstStyle>
            <a:lvl1pPr>
              <a:defRPr lang="ja-JP" dirty="0"/>
            </a:lvl1pPr>
          </a:lstStyle>
          <a:p>
            <a:pPr lvl="0" rtl="0">
              <a:lnSpc>
                <a:spcPct val="100000"/>
              </a:lnSpc>
            </a:pPr>
            <a:r>
              <a:rPr lang="ja-JP"/>
              <a:t>クリックしてタイトルを追加</a:t>
            </a:r>
          </a:p>
        </p:txBody>
      </p:sp>
      <p:sp>
        <p:nvSpPr>
          <p:cNvPr id="9" name="図プレースホルダー 8">
            <a:extLst>
              <a:ext uri="{FF2B5EF4-FFF2-40B4-BE49-F238E27FC236}">
                <a16:creationId xmlns:a16="http://schemas.microsoft.com/office/drawing/2014/main" id="{988CE9D0-E6DB-A38D-ED84-A53D0493E6D0}"/>
              </a:ext>
            </a:extLst>
          </p:cNvPr>
          <p:cNvSpPr>
            <a:spLocks noGrp="1"/>
          </p:cNvSpPr>
          <p:nvPr>
            <p:ph type="pic" sz="quarter" idx="13" hasCustomPrompt="1"/>
          </p:nvPr>
        </p:nvSpPr>
        <p:spPr>
          <a:xfrm>
            <a:off x="0" y="0"/>
            <a:ext cx="3525441" cy="9906000"/>
          </a:xfrm>
        </p:spPr>
        <p:txBody>
          <a:bodyPr rtlCol="0">
            <a:normAutofit/>
          </a:bodyPr>
          <a:lstStyle>
            <a:lvl1pPr marL="0" indent="0" algn="ctr">
              <a:buNone/>
              <a:defRPr lang="ja-JP" sz="1125"/>
            </a:lvl1pPr>
          </a:lstStyle>
          <a:p>
            <a:pPr rtl="0"/>
            <a:r>
              <a:rPr lang="ja-JP" dirty="0"/>
              <a:t>アイコンをクリックして画像を挿入</a:t>
            </a:r>
          </a:p>
        </p:txBody>
      </p:sp>
    </p:spTree>
    <p:extLst>
      <p:ext uri="{BB962C8B-B14F-4D97-AF65-F5344CB8AC3E}">
        <p14:creationId xmlns:p14="http://schemas.microsoft.com/office/powerpoint/2010/main" val="2868207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議題">
    <p:spTree>
      <p:nvGrpSpPr>
        <p:cNvPr id="1" name=""/>
        <p:cNvGrpSpPr/>
        <p:nvPr/>
      </p:nvGrpSpPr>
      <p:grpSpPr>
        <a:xfrm>
          <a:off x="0" y="0"/>
          <a:ext cx="0" cy="0"/>
          <a:chOff x="0" y="0"/>
          <a:chExt cx="0" cy="0"/>
        </a:xfrm>
      </p:grpSpPr>
      <p:grpSp>
        <p:nvGrpSpPr>
          <p:cNvPr id="23" name="グループ 22">
            <a:extLst>
              <a:ext uri="{FF2B5EF4-FFF2-40B4-BE49-F238E27FC236}">
                <a16:creationId xmlns:a16="http://schemas.microsoft.com/office/drawing/2014/main" id="{43C4A872-A473-BFD2-150E-387250C2B4DA}"/>
              </a:ext>
              <a:ext uri="{C183D7F6-B498-43B3-948B-1728B52AA6E4}">
                <adec:decorative xmlns:adec="http://schemas.microsoft.com/office/drawing/2017/decorative" val="1"/>
              </a:ext>
            </a:extLst>
          </p:cNvPr>
          <p:cNvGrpSpPr/>
          <p:nvPr userDrawn="1"/>
        </p:nvGrpSpPr>
        <p:grpSpPr>
          <a:xfrm>
            <a:off x="345374" y="7705747"/>
            <a:ext cx="381451" cy="1430000"/>
            <a:chOff x="10490969" y="1448827"/>
            <a:chExt cx="678135" cy="990000"/>
          </a:xfrm>
        </p:grpSpPr>
        <p:sp>
          <p:nvSpPr>
            <p:cNvPr id="24" name="フリーフォーム:図形 23">
              <a:extLst>
                <a:ext uri="{FF2B5EF4-FFF2-40B4-BE49-F238E27FC236}">
                  <a16:creationId xmlns:a16="http://schemas.microsoft.com/office/drawing/2014/main" id="{C5C8D53B-A579-BCFA-58E8-C386DABC92CD}"/>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sz="1013" dirty="0">
                <a:solidFill>
                  <a:schemeClr val="tx1"/>
                </a:solidFill>
                <a:latin typeface="Meiryo UI" panose="020B0604030504040204" pitchFamily="50" charset="-128"/>
                <a:ea typeface="Meiryo UI" panose="020B0604030504040204" pitchFamily="50" charset="-128"/>
              </a:endParaRPr>
            </a:p>
          </p:txBody>
        </p:sp>
        <p:sp>
          <p:nvSpPr>
            <p:cNvPr id="25" name="円/楕円 24">
              <a:extLst>
                <a:ext uri="{FF2B5EF4-FFF2-40B4-BE49-F238E27FC236}">
                  <a16:creationId xmlns:a16="http://schemas.microsoft.com/office/drawing/2014/main" id="{23A34CAC-4A03-ADDB-E97F-8675E68FC0B3}"/>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sp>
          <p:nvSpPr>
            <p:cNvPr id="26" name="円/楕円 25">
              <a:extLst>
                <a:ext uri="{FF2B5EF4-FFF2-40B4-BE49-F238E27FC236}">
                  <a16:creationId xmlns:a16="http://schemas.microsoft.com/office/drawing/2014/main" id="{0C733506-2F0D-8F31-52D1-5244F04A706B}"/>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sp>
          <p:nvSpPr>
            <p:cNvPr id="27" name="フリーフォーム:図形 26">
              <a:extLst>
                <a:ext uri="{FF2B5EF4-FFF2-40B4-BE49-F238E27FC236}">
                  <a16:creationId xmlns:a16="http://schemas.microsoft.com/office/drawing/2014/main" id="{29356E3D-E14C-9C43-7CE4-A7156B1E10DB}"/>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sz="1013" dirty="0">
                <a:solidFill>
                  <a:schemeClr val="tx1"/>
                </a:solidFill>
                <a:latin typeface="Meiryo UI" panose="020B0604030504040204" pitchFamily="50" charset="-128"/>
                <a:ea typeface="Meiryo UI" panose="020B0604030504040204" pitchFamily="50" charset="-128"/>
              </a:endParaRPr>
            </a:p>
          </p:txBody>
        </p:sp>
      </p:grpSp>
      <p:sp>
        <p:nvSpPr>
          <p:cNvPr id="20" name="タイトル 19">
            <a:extLst>
              <a:ext uri="{FF2B5EF4-FFF2-40B4-BE49-F238E27FC236}">
                <a16:creationId xmlns:a16="http://schemas.microsoft.com/office/drawing/2014/main" id="{85C652DA-55F6-9691-4254-344E0A4E9ABF}"/>
              </a:ext>
            </a:extLst>
          </p:cNvPr>
          <p:cNvSpPr>
            <a:spLocks noGrp="1"/>
          </p:cNvSpPr>
          <p:nvPr>
            <p:ph type="title" hasCustomPrompt="1"/>
          </p:nvPr>
        </p:nvSpPr>
        <p:spPr>
          <a:xfrm>
            <a:off x="309861" y="699002"/>
            <a:ext cx="6238280" cy="2432530"/>
          </a:xfrm>
        </p:spPr>
        <p:txBody>
          <a:bodyPr rtlCol="0" anchor="b">
            <a:normAutofit/>
          </a:bodyPr>
          <a:lstStyle>
            <a:lvl1pPr>
              <a:defRPr lang="ja-JP" sz="2250">
                <a:latin typeface="Meiryo UI" panose="020B0604030504040204" pitchFamily="50" charset="-128"/>
                <a:ea typeface="Meiryo UI" panose="020B0604030504040204" pitchFamily="50" charset="-128"/>
              </a:defRPr>
            </a:lvl1pPr>
          </a:lstStyle>
          <a:p>
            <a:pPr rtl="0"/>
            <a:r>
              <a:rPr lang="ja-JP"/>
              <a:t>クリックしてタイトルを追加</a:t>
            </a:r>
          </a:p>
        </p:txBody>
      </p:sp>
      <p:sp>
        <p:nvSpPr>
          <p:cNvPr id="22" name="コンテンツ プレースホルダー 21">
            <a:extLst>
              <a:ext uri="{FF2B5EF4-FFF2-40B4-BE49-F238E27FC236}">
                <a16:creationId xmlns:a16="http://schemas.microsoft.com/office/drawing/2014/main" id="{4DB7AC4F-2818-7F0D-AC6A-736D5F2C7392}"/>
              </a:ext>
            </a:extLst>
          </p:cNvPr>
          <p:cNvSpPr>
            <a:spLocks noGrp="1"/>
          </p:cNvSpPr>
          <p:nvPr>
            <p:ph sz="quarter" idx="13" hasCustomPrompt="1"/>
          </p:nvPr>
        </p:nvSpPr>
        <p:spPr>
          <a:xfrm>
            <a:off x="309861" y="3494617"/>
            <a:ext cx="6238279" cy="5652383"/>
          </a:xfrm>
        </p:spPr>
        <p:txBody>
          <a:bodyPr rtlCol="0">
            <a:normAutofit/>
          </a:bodyPr>
          <a:lstStyle>
            <a:lvl1pPr marL="0" indent="0">
              <a:buNone/>
              <a:defRPr lang="ja-JP" sz="1013">
                <a:solidFill>
                  <a:schemeClr val="tx1"/>
                </a:solidFill>
                <a:latin typeface="Meiryo UI" panose="020B0604030504040204" pitchFamily="50" charset="-128"/>
                <a:ea typeface="Meiryo UI" panose="020B0604030504040204" pitchFamily="50" charset="-128"/>
              </a:defRPr>
            </a:lvl1pPr>
            <a:lvl2pPr>
              <a:defRPr lang="ja-JP" sz="675">
                <a:solidFill>
                  <a:schemeClr val="tx1"/>
                </a:solidFill>
                <a:latin typeface="Meiryo UI" panose="020B0604030504040204" pitchFamily="50" charset="-128"/>
                <a:ea typeface="Meiryo UI" panose="020B0604030504040204" pitchFamily="50" charset="-128"/>
              </a:defRPr>
            </a:lvl2pPr>
            <a:lvl3pPr>
              <a:defRPr lang="ja-JP" sz="675">
                <a:solidFill>
                  <a:schemeClr val="tx1"/>
                </a:solidFill>
                <a:latin typeface="Meiryo UI" panose="020B0604030504040204" pitchFamily="50" charset="-128"/>
                <a:ea typeface="Meiryo UI" panose="020B0604030504040204" pitchFamily="50" charset="-128"/>
              </a:defRPr>
            </a:lvl3pPr>
            <a:lvl4pPr>
              <a:defRPr lang="ja-JP" sz="675">
                <a:solidFill>
                  <a:schemeClr val="tx1"/>
                </a:solidFill>
                <a:latin typeface="Meiryo UI" panose="020B0604030504040204" pitchFamily="50" charset="-128"/>
                <a:ea typeface="Meiryo UI" panose="020B0604030504040204" pitchFamily="50" charset="-128"/>
              </a:defRPr>
            </a:lvl4pPr>
            <a:lvl5pPr>
              <a:defRPr lang="ja-JP" sz="675">
                <a:solidFill>
                  <a:schemeClr val="tx1"/>
                </a:solidFill>
                <a:latin typeface="Meiryo UI" panose="020B0604030504040204" pitchFamily="50" charset="-128"/>
                <a:ea typeface="Meiryo UI" panose="020B0604030504040204" pitchFamily="50" charset="-128"/>
              </a:defRPr>
            </a:lvl5pPr>
          </a:lstStyle>
          <a:p>
            <a:pPr lvl="0" rtl="0"/>
            <a:r>
              <a:rPr lang="ja-JP"/>
              <a:t>クリックしてコンテンツを追加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2" name="日付プレースホルダー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r>
              <a:rPr lang="en-US"/>
              <a:t>20XX</a:t>
            </a:r>
            <a:endParaRPr lang="en-US" dirty="0"/>
          </a:p>
        </p:txBody>
      </p:sp>
      <p:sp>
        <p:nvSpPr>
          <p:cNvPr id="3" name="フッター プレースホルダー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endParaRPr lang="ja-JP" altLang="en-US" dirty="0"/>
          </a:p>
        </p:txBody>
      </p:sp>
      <p:sp>
        <p:nvSpPr>
          <p:cNvPr id="4" name="スライド番号プレースホルダー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fld id="{DBA1B0FB-D917-4C8C-928F-313BD683BF39}" type="slidenum">
              <a:rPr lang="en-US" altLang="ja-JP" smtClean="0"/>
              <a:pPr/>
              <a:t>‹#›</a:t>
            </a:fld>
            <a:endParaRPr lang="en-US" altLang="en-US" dirty="0"/>
          </a:p>
        </p:txBody>
      </p:sp>
      <p:grpSp>
        <p:nvGrpSpPr>
          <p:cNvPr id="5" name="グループ 4">
            <a:extLst>
              <a:ext uri="{FF2B5EF4-FFF2-40B4-BE49-F238E27FC236}">
                <a16:creationId xmlns:a16="http://schemas.microsoft.com/office/drawing/2014/main" id="{6C61DF04-D7CB-2B19-8BB9-3E90A661973E}"/>
              </a:ext>
              <a:ext uri="{C183D7F6-B498-43B3-948B-1728B52AA6E4}">
                <adec:decorative xmlns:adec="http://schemas.microsoft.com/office/drawing/2017/decorative" val="1"/>
              </a:ext>
            </a:extLst>
          </p:cNvPr>
          <p:cNvGrpSpPr/>
          <p:nvPr userDrawn="1"/>
        </p:nvGrpSpPr>
        <p:grpSpPr>
          <a:xfrm>
            <a:off x="5068589" y="2186899"/>
            <a:ext cx="413020" cy="1098509"/>
            <a:chOff x="5243759" y="1363788"/>
            <a:chExt cx="734257" cy="760506"/>
          </a:xfrm>
        </p:grpSpPr>
        <p:sp>
          <p:nvSpPr>
            <p:cNvPr id="6" name="フリーフォーム(F) 5">
              <a:extLst>
                <a:ext uri="{FF2B5EF4-FFF2-40B4-BE49-F238E27FC236}">
                  <a16:creationId xmlns:a16="http://schemas.microsoft.com/office/drawing/2014/main" id="{5DE1CC00-F893-E215-8086-65B6605C5FC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sp>
          <p:nvSpPr>
            <p:cNvPr id="7" name="フリーフォーム(F) 6">
              <a:extLst>
                <a:ext uri="{FF2B5EF4-FFF2-40B4-BE49-F238E27FC236}">
                  <a16:creationId xmlns:a16="http://schemas.microsoft.com/office/drawing/2014/main" id="{6EBF50D9-F9B8-ADB3-8B4A-AF19564EE6EB}"/>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sp>
          <p:nvSpPr>
            <p:cNvPr id="8" name="フリーフォーム(F) 8">
              <a:extLst>
                <a:ext uri="{FF2B5EF4-FFF2-40B4-BE49-F238E27FC236}">
                  <a16:creationId xmlns:a16="http://schemas.microsoft.com/office/drawing/2014/main" id="{80BE1060-7183-58F8-EEBF-64135EE82BC5}"/>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grpSp>
      <p:sp>
        <p:nvSpPr>
          <p:cNvPr id="11" name="円/楕円 10">
            <a:extLst>
              <a:ext uri="{FF2B5EF4-FFF2-40B4-BE49-F238E27FC236}">
                <a16:creationId xmlns:a16="http://schemas.microsoft.com/office/drawing/2014/main" id="{E597A3BE-0D13-9033-E3FD-78202DB799C8}"/>
              </a:ext>
              <a:ext uri="{C183D7F6-B498-43B3-948B-1728B52AA6E4}">
                <adec:decorative xmlns:adec="http://schemas.microsoft.com/office/drawing/2017/decorative" val="1"/>
              </a:ext>
            </a:extLst>
          </p:cNvPr>
          <p:cNvSpPr>
            <a:spLocks noChangeAspect="1"/>
          </p:cNvSpPr>
          <p:nvPr userDrawn="1"/>
        </p:nvSpPr>
        <p:spPr>
          <a:xfrm>
            <a:off x="5719671" y="556452"/>
            <a:ext cx="607500" cy="156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grpSp>
        <p:nvGrpSpPr>
          <p:cNvPr id="12" name="グループ 11">
            <a:extLst>
              <a:ext uri="{FF2B5EF4-FFF2-40B4-BE49-F238E27FC236}">
                <a16:creationId xmlns:a16="http://schemas.microsoft.com/office/drawing/2014/main" id="{D8867D9A-3F3B-94C3-244B-0006226AEF73}"/>
              </a:ext>
              <a:ext uri="{C183D7F6-B498-43B3-948B-1728B52AA6E4}">
                <adec:decorative xmlns:adec="http://schemas.microsoft.com/office/drawing/2017/decorative" val="1"/>
              </a:ext>
            </a:extLst>
          </p:cNvPr>
          <p:cNvGrpSpPr/>
          <p:nvPr userDrawn="1"/>
        </p:nvGrpSpPr>
        <p:grpSpPr>
          <a:xfrm flipH="1">
            <a:off x="5097948" y="4621548"/>
            <a:ext cx="2023342" cy="3777248"/>
            <a:chOff x="4541453" y="3199533"/>
            <a:chExt cx="3597052" cy="2615018"/>
          </a:xfrm>
        </p:grpSpPr>
        <p:sp>
          <p:nvSpPr>
            <p:cNvPr id="13" name="フリーフォーム:図形 38">
              <a:extLst>
                <a:ext uri="{FF2B5EF4-FFF2-40B4-BE49-F238E27FC236}">
                  <a16:creationId xmlns:a16="http://schemas.microsoft.com/office/drawing/2014/main" id="{955FC3D1-6227-A188-CCDB-11D573FD807A}"/>
                </a:ext>
              </a:extLst>
            </p:cNvPr>
            <p:cNvSpPr>
              <a:spLocks noChangeAspect="1"/>
            </p:cNvSpPr>
            <p:nvPr/>
          </p:nvSpPr>
          <p:spPr>
            <a:xfrm rot="18900000" flipV="1">
              <a:off x="4602175"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grpSp>
          <p:nvGrpSpPr>
            <p:cNvPr id="14" name="グループ 13">
              <a:extLst>
                <a:ext uri="{FF2B5EF4-FFF2-40B4-BE49-F238E27FC236}">
                  <a16:creationId xmlns:a16="http://schemas.microsoft.com/office/drawing/2014/main" id="{AE6BE70E-C41E-449D-A48C-4EB6BB7DC20D}"/>
                </a:ext>
              </a:extLst>
            </p:cNvPr>
            <p:cNvGrpSpPr/>
            <p:nvPr/>
          </p:nvGrpSpPr>
          <p:grpSpPr>
            <a:xfrm>
              <a:off x="4541453" y="3199533"/>
              <a:ext cx="3478701" cy="2615018"/>
              <a:chOff x="-481151" y="3199533"/>
              <a:chExt cx="3478701" cy="2615018"/>
            </a:xfrm>
          </p:grpSpPr>
          <p:sp>
            <p:nvSpPr>
              <p:cNvPr id="15" name="フリーフォーム:図形 32">
                <a:extLst>
                  <a:ext uri="{FF2B5EF4-FFF2-40B4-BE49-F238E27FC236}">
                    <a16:creationId xmlns:a16="http://schemas.microsoft.com/office/drawing/2014/main" id="{B7C0B12B-49BE-7855-18FB-8583C8DD9617}"/>
                  </a:ext>
                </a:extLst>
              </p:cNvPr>
              <p:cNvSpPr>
                <a:spLocks noChangeAspect="1"/>
              </p:cNvSpPr>
              <p:nvPr userDrawn="1"/>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sp>
            <p:nvSpPr>
              <p:cNvPr id="16" name="円/楕円 15">
                <a:extLst>
                  <a:ext uri="{FF2B5EF4-FFF2-40B4-BE49-F238E27FC236}">
                    <a16:creationId xmlns:a16="http://schemas.microsoft.com/office/drawing/2014/main" id="{67C78A37-D378-70D3-D6E3-AB9400EB583E}"/>
                  </a:ext>
                </a:extLst>
              </p:cNvPr>
              <p:cNvSpPr/>
              <p:nvPr userDrawn="1"/>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grpSp>
      </p:grpSp>
      <p:grpSp>
        <p:nvGrpSpPr>
          <p:cNvPr id="17" name="グループ 16">
            <a:extLst>
              <a:ext uri="{FF2B5EF4-FFF2-40B4-BE49-F238E27FC236}">
                <a16:creationId xmlns:a16="http://schemas.microsoft.com/office/drawing/2014/main" id="{02491172-466F-19CC-B639-A1C3CAB1D43A}"/>
              </a:ext>
              <a:ext uri="{C183D7F6-B498-43B3-948B-1728B52AA6E4}">
                <adec:decorative xmlns:adec="http://schemas.microsoft.com/office/drawing/2017/decorative" val="1"/>
              </a:ext>
            </a:extLst>
          </p:cNvPr>
          <p:cNvGrpSpPr/>
          <p:nvPr userDrawn="1"/>
        </p:nvGrpSpPr>
        <p:grpSpPr>
          <a:xfrm>
            <a:off x="3200932" y="5923169"/>
            <a:ext cx="751275" cy="1824257"/>
            <a:chOff x="10145015" y="2343978"/>
            <a:chExt cx="1335600" cy="1262947"/>
          </a:xfrm>
        </p:grpSpPr>
        <p:sp>
          <p:nvSpPr>
            <p:cNvPr id="18" name="フリーフォーム:図形 25">
              <a:extLst>
                <a:ext uri="{FF2B5EF4-FFF2-40B4-BE49-F238E27FC236}">
                  <a16:creationId xmlns:a16="http://schemas.microsoft.com/office/drawing/2014/main" id="{45EC885D-265C-397B-5DAF-57A66CDA30B5}"/>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sp>
          <p:nvSpPr>
            <p:cNvPr id="19" name="円/楕円 18">
              <a:extLst>
                <a:ext uri="{FF2B5EF4-FFF2-40B4-BE49-F238E27FC236}">
                  <a16:creationId xmlns:a16="http://schemas.microsoft.com/office/drawing/2014/main" id="{3601DB21-D937-2F89-DC26-063DFC7800C8}"/>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grpSp>
      <p:pic>
        <p:nvPicPr>
          <p:cNvPr id="9" name="図 8">
            <a:extLst>
              <a:ext uri="{FF2B5EF4-FFF2-40B4-BE49-F238E27FC236}">
                <a16:creationId xmlns:a16="http://schemas.microsoft.com/office/drawing/2014/main" id="{E7376C6F-A5AF-AFF1-7D36-B7670FA35C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68939" y="119389"/>
            <a:ext cx="346921" cy="835527"/>
          </a:xfrm>
          <a:prstGeom prst="rect">
            <a:avLst/>
          </a:prstGeom>
          <a:effectLst>
            <a:glow rad="127000">
              <a:schemeClr val="bg1"/>
            </a:glow>
          </a:effectLst>
        </p:spPr>
      </p:pic>
    </p:spTree>
    <p:extLst>
      <p:ext uri="{BB962C8B-B14F-4D97-AF65-F5344CB8AC3E}">
        <p14:creationId xmlns:p14="http://schemas.microsoft.com/office/powerpoint/2010/main" val="385833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1">
    <p:spTree>
      <p:nvGrpSpPr>
        <p:cNvPr id="1" name=""/>
        <p:cNvGrpSpPr/>
        <p:nvPr/>
      </p:nvGrpSpPr>
      <p:grpSpPr>
        <a:xfrm>
          <a:off x="0" y="0"/>
          <a:ext cx="0" cy="0"/>
          <a:chOff x="0" y="0"/>
          <a:chExt cx="0" cy="0"/>
        </a:xfrm>
      </p:grpSpPr>
      <p:grpSp>
        <p:nvGrpSpPr>
          <p:cNvPr id="7" name="グループ 6">
            <a:extLst>
              <a:ext uri="{FF2B5EF4-FFF2-40B4-BE49-F238E27FC236}">
                <a16:creationId xmlns:a16="http://schemas.microsoft.com/office/drawing/2014/main" id="{C87E98C0-6053-9701-92D0-4EF9ADBC500C}"/>
              </a:ext>
              <a:ext uri="{C183D7F6-B498-43B3-948B-1728B52AA6E4}">
                <adec:decorative xmlns:adec="http://schemas.microsoft.com/office/drawing/2017/decorative" val="1"/>
              </a:ext>
            </a:extLst>
          </p:cNvPr>
          <p:cNvGrpSpPr/>
          <p:nvPr userDrawn="1"/>
        </p:nvGrpSpPr>
        <p:grpSpPr>
          <a:xfrm flipH="1" flipV="1">
            <a:off x="5097948" y="1078590"/>
            <a:ext cx="2023342" cy="3777248"/>
            <a:chOff x="4541453" y="3199533"/>
            <a:chExt cx="3597052" cy="2615018"/>
          </a:xfrm>
        </p:grpSpPr>
        <p:sp>
          <p:nvSpPr>
            <p:cNvPr id="8" name="フリーフォーム:図形 38">
              <a:extLst>
                <a:ext uri="{FF2B5EF4-FFF2-40B4-BE49-F238E27FC236}">
                  <a16:creationId xmlns:a16="http://schemas.microsoft.com/office/drawing/2014/main" id="{C32B1A1D-760B-9D3D-A869-E50FC962A629}"/>
                </a:ext>
              </a:extLst>
            </p:cNvPr>
            <p:cNvSpPr>
              <a:spLocks noChangeAspect="1"/>
            </p:cNvSpPr>
            <p:nvPr/>
          </p:nvSpPr>
          <p:spPr>
            <a:xfrm rot="18900000" flipV="1">
              <a:off x="4602175"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grpSp>
          <p:nvGrpSpPr>
            <p:cNvPr id="9" name="グループ 8">
              <a:extLst>
                <a:ext uri="{FF2B5EF4-FFF2-40B4-BE49-F238E27FC236}">
                  <a16:creationId xmlns:a16="http://schemas.microsoft.com/office/drawing/2014/main" id="{D02EF78B-5BDF-8632-B9B1-087DB042EEC7}"/>
                </a:ext>
              </a:extLst>
            </p:cNvPr>
            <p:cNvGrpSpPr/>
            <p:nvPr/>
          </p:nvGrpSpPr>
          <p:grpSpPr>
            <a:xfrm>
              <a:off x="4541453" y="3199533"/>
              <a:ext cx="3478701" cy="2615018"/>
              <a:chOff x="-481151" y="3199533"/>
              <a:chExt cx="3478701" cy="2615018"/>
            </a:xfrm>
          </p:grpSpPr>
          <p:sp>
            <p:nvSpPr>
              <p:cNvPr id="10" name="フリーフォーム:図形 32">
                <a:extLst>
                  <a:ext uri="{FF2B5EF4-FFF2-40B4-BE49-F238E27FC236}">
                    <a16:creationId xmlns:a16="http://schemas.microsoft.com/office/drawing/2014/main" id="{5C54B3E8-515B-0865-9321-DB3793A62240}"/>
                  </a:ext>
                </a:extLst>
              </p:cNvPr>
              <p:cNvSpPr>
                <a:spLocks noChangeAspect="1"/>
              </p:cNvSpPr>
              <p:nvPr userDrawn="1"/>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sp>
            <p:nvSpPr>
              <p:cNvPr id="11" name="円/楕円 10">
                <a:extLst>
                  <a:ext uri="{FF2B5EF4-FFF2-40B4-BE49-F238E27FC236}">
                    <a16:creationId xmlns:a16="http://schemas.microsoft.com/office/drawing/2014/main" id="{56E92718-2CCD-B15D-8DE5-46285BEA256B}"/>
                  </a:ext>
                </a:extLst>
              </p:cNvPr>
              <p:cNvSpPr/>
              <p:nvPr userDrawn="1"/>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grpSp>
      </p:grpSp>
      <p:grpSp>
        <p:nvGrpSpPr>
          <p:cNvPr id="19" name="グループ 18">
            <a:extLst>
              <a:ext uri="{FF2B5EF4-FFF2-40B4-BE49-F238E27FC236}">
                <a16:creationId xmlns:a16="http://schemas.microsoft.com/office/drawing/2014/main" id="{AEA0B78B-84F0-8B85-40E8-678689DC13E6}"/>
              </a:ext>
              <a:ext uri="{C183D7F6-B498-43B3-948B-1728B52AA6E4}">
                <adec:decorative xmlns:adec="http://schemas.microsoft.com/office/drawing/2017/decorative" val="1"/>
              </a:ext>
            </a:extLst>
          </p:cNvPr>
          <p:cNvGrpSpPr/>
          <p:nvPr userDrawn="1"/>
        </p:nvGrpSpPr>
        <p:grpSpPr>
          <a:xfrm>
            <a:off x="4906751" y="7350718"/>
            <a:ext cx="751275" cy="1824257"/>
            <a:chOff x="10145015" y="2343978"/>
            <a:chExt cx="1335600" cy="1262947"/>
          </a:xfrm>
        </p:grpSpPr>
        <p:sp>
          <p:nvSpPr>
            <p:cNvPr id="20" name="フリーフォーム:図形 25">
              <a:extLst>
                <a:ext uri="{FF2B5EF4-FFF2-40B4-BE49-F238E27FC236}">
                  <a16:creationId xmlns:a16="http://schemas.microsoft.com/office/drawing/2014/main" id="{2E5D7C6F-BF77-9B7D-5B12-7AF3ED280B43}"/>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sp>
          <p:nvSpPr>
            <p:cNvPr id="21" name="円/楕円 20">
              <a:extLst>
                <a:ext uri="{FF2B5EF4-FFF2-40B4-BE49-F238E27FC236}">
                  <a16:creationId xmlns:a16="http://schemas.microsoft.com/office/drawing/2014/main" id="{FA599EE6-2673-0AD8-EAE0-45C79326015E}"/>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grpSp>
      <p:grpSp>
        <p:nvGrpSpPr>
          <p:cNvPr id="12" name="グループ 1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p:nvPr/>
        </p:nvGrpSpPr>
        <p:grpSpPr>
          <a:xfrm>
            <a:off x="345374" y="7705747"/>
            <a:ext cx="381451" cy="1430000"/>
            <a:chOff x="10490969" y="1448827"/>
            <a:chExt cx="678135" cy="990000"/>
          </a:xfrm>
        </p:grpSpPr>
        <p:sp>
          <p:nvSpPr>
            <p:cNvPr id="13" name="フリーフォーム:図形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sz="1013" dirty="0">
                <a:solidFill>
                  <a:schemeClr val="tx1"/>
                </a:solidFill>
                <a:latin typeface="Meiryo UI" panose="020B0604030504040204" pitchFamily="50" charset="-128"/>
                <a:ea typeface="Meiryo UI" panose="020B0604030504040204" pitchFamily="50" charset="-128"/>
              </a:endParaRPr>
            </a:p>
          </p:txBody>
        </p:sp>
        <p:sp>
          <p:nvSpPr>
            <p:cNvPr id="14" name="円/楕円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sp>
          <p:nvSpPr>
            <p:cNvPr id="15" name="円/楕円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sp>
          <p:nvSpPr>
            <p:cNvPr id="16" name="フリーフォーム:図形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sz="1013" dirty="0">
                <a:solidFill>
                  <a:schemeClr val="tx1"/>
                </a:solidFill>
                <a:latin typeface="Meiryo UI" panose="020B0604030504040204" pitchFamily="50" charset="-128"/>
                <a:ea typeface="Meiryo UI" panose="020B0604030504040204" pitchFamily="50" charset="-128"/>
              </a:endParaRPr>
            </a:p>
          </p:txBody>
        </p:sp>
      </p:grpSp>
      <p:sp>
        <p:nvSpPr>
          <p:cNvPr id="2" name="タイトル 1">
            <a:extLst>
              <a:ext uri="{FF2B5EF4-FFF2-40B4-BE49-F238E27FC236}">
                <a16:creationId xmlns:a16="http://schemas.microsoft.com/office/drawing/2014/main" id="{B1A4B040-51E3-4DA0-B21D-EEE173E7536F}"/>
              </a:ext>
            </a:extLst>
          </p:cNvPr>
          <p:cNvSpPr>
            <a:spLocks noGrp="1"/>
          </p:cNvSpPr>
          <p:nvPr>
            <p:ph type="title" hasCustomPrompt="1"/>
          </p:nvPr>
        </p:nvSpPr>
        <p:spPr>
          <a:xfrm>
            <a:off x="309860" y="720019"/>
            <a:ext cx="4477737" cy="2094758"/>
          </a:xfrm>
        </p:spPr>
        <p:txBody>
          <a:bodyPr vert="horz" wrap="square" lIns="0" tIns="0" rIns="0" bIns="0" rtlCol="0" anchor="t" anchorCtr="0">
            <a:normAutofit/>
          </a:bodyPr>
          <a:lstStyle>
            <a:lvl1pPr>
              <a:defRPr lang="ja-JP" sz="2250" dirty="0">
                <a:latin typeface="Meiryo UI" panose="020B0604030504040204" pitchFamily="50" charset="-128"/>
                <a:ea typeface="Meiryo UI" panose="020B0604030504040204" pitchFamily="50" charset="-128"/>
              </a:defRPr>
            </a:lvl1pPr>
          </a:lstStyle>
          <a:p>
            <a:pPr lvl="0" rtl="0">
              <a:lnSpc>
                <a:spcPct val="100000"/>
              </a:lnSpc>
            </a:pPr>
            <a:r>
              <a:rPr lang="ja-JP"/>
              <a:t>クリックしてタイトルを追加</a:t>
            </a:r>
          </a:p>
        </p:txBody>
      </p:sp>
      <p:sp>
        <p:nvSpPr>
          <p:cNvPr id="3" name="コンテンツ プレースホルダー 2">
            <a:extLst>
              <a:ext uri="{FF2B5EF4-FFF2-40B4-BE49-F238E27FC236}">
                <a16:creationId xmlns:a16="http://schemas.microsoft.com/office/drawing/2014/main" id="{F8A2CD90-429B-4A55-B6C8-DD6CE6994118}"/>
              </a:ext>
            </a:extLst>
          </p:cNvPr>
          <p:cNvSpPr>
            <a:spLocks noGrp="1"/>
          </p:cNvSpPr>
          <p:nvPr>
            <p:ph idx="1" hasCustomPrompt="1"/>
          </p:nvPr>
        </p:nvSpPr>
        <p:spPr>
          <a:xfrm>
            <a:off x="327006" y="3037724"/>
            <a:ext cx="4460591" cy="5748347"/>
          </a:xfrm>
        </p:spPr>
        <p:txBody>
          <a:bodyPr rtlCol="0">
            <a:normAutofit/>
          </a:bodyPr>
          <a:lstStyle>
            <a:lvl1pPr>
              <a:defRPr lang="ja-JP" sz="1013">
                <a:solidFill>
                  <a:schemeClr val="tx1"/>
                </a:solidFill>
                <a:latin typeface="Meiryo UI" panose="020B0604030504040204" pitchFamily="50" charset="-128"/>
                <a:ea typeface="Meiryo UI" panose="020B0604030504040204" pitchFamily="50" charset="-128"/>
              </a:defRPr>
            </a:lvl1pPr>
            <a:lvl2pPr>
              <a:defRPr lang="ja-JP" sz="675">
                <a:solidFill>
                  <a:schemeClr val="tx1"/>
                </a:solidFill>
                <a:latin typeface="Meiryo UI" panose="020B0604030504040204" pitchFamily="50" charset="-128"/>
                <a:ea typeface="Meiryo UI" panose="020B0604030504040204" pitchFamily="50" charset="-128"/>
              </a:defRPr>
            </a:lvl2pPr>
            <a:lvl3pPr>
              <a:defRPr lang="ja-JP" sz="675">
                <a:solidFill>
                  <a:schemeClr val="tx1"/>
                </a:solidFill>
                <a:latin typeface="Meiryo UI" panose="020B0604030504040204" pitchFamily="50" charset="-128"/>
                <a:ea typeface="Meiryo UI" panose="020B0604030504040204" pitchFamily="50" charset="-128"/>
              </a:defRPr>
            </a:lvl3pPr>
            <a:lvl4pPr>
              <a:defRPr lang="ja-JP" sz="675">
                <a:solidFill>
                  <a:schemeClr val="tx1"/>
                </a:solidFill>
                <a:latin typeface="Meiryo UI" panose="020B0604030504040204" pitchFamily="50" charset="-128"/>
                <a:ea typeface="Meiryo UI" panose="020B0604030504040204" pitchFamily="50" charset="-128"/>
              </a:defRPr>
            </a:lvl4pPr>
            <a:lvl5pPr>
              <a:defRPr lang="ja-JP" sz="675">
                <a:solidFill>
                  <a:schemeClr val="tx1"/>
                </a:solidFill>
                <a:latin typeface="Meiryo UI" panose="020B0604030504040204" pitchFamily="50" charset="-128"/>
                <a:ea typeface="Meiryo UI" panose="020B0604030504040204" pitchFamily="50" charset="-128"/>
              </a:defRPr>
            </a:lvl5pPr>
          </a:lstStyle>
          <a:p>
            <a:pPr lvl="0" rtl="0"/>
            <a:r>
              <a:rPr lang="ja-JP"/>
              <a:t>クリックしてコンテンツを追加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4" name="日付プレースホルダー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r>
              <a:rPr lang="en-US"/>
              <a:t>20XX</a:t>
            </a:r>
            <a:endParaRPr lang="en-US" dirty="0"/>
          </a:p>
        </p:txBody>
      </p:sp>
      <p:sp>
        <p:nvSpPr>
          <p:cNvPr id="5" name="フッター プレースホルダー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fld id="{DBA1B0FB-D917-4C8C-928F-313BD683BF39}" type="slidenum">
              <a:rPr lang="en-US" altLang="ja-JP" smtClean="0"/>
              <a:pPr/>
              <a:t>‹#›</a:t>
            </a:fld>
            <a:endParaRPr lang="en-US" altLang="en-US" dirty="0"/>
          </a:p>
        </p:txBody>
      </p:sp>
    </p:spTree>
    <p:extLst>
      <p:ext uri="{BB962C8B-B14F-4D97-AF65-F5344CB8AC3E}">
        <p14:creationId xmlns:p14="http://schemas.microsoft.com/office/powerpoint/2010/main" val="660994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コンテンツ 1">
    <p:spTree>
      <p:nvGrpSpPr>
        <p:cNvPr id="1" name=""/>
        <p:cNvGrpSpPr/>
        <p:nvPr/>
      </p:nvGrpSpPr>
      <p:grpSpPr>
        <a:xfrm>
          <a:off x="0" y="0"/>
          <a:ext cx="0" cy="0"/>
          <a:chOff x="0" y="0"/>
          <a:chExt cx="0" cy="0"/>
        </a:xfrm>
      </p:grpSpPr>
      <p:sp>
        <p:nvSpPr>
          <p:cNvPr id="22" name="円/楕円 21">
            <a:extLst>
              <a:ext uri="{FF2B5EF4-FFF2-40B4-BE49-F238E27FC236}">
                <a16:creationId xmlns:a16="http://schemas.microsoft.com/office/drawing/2014/main" id="{94729CA3-91C4-4A89-9448-A2F0E409177A}"/>
              </a:ext>
              <a:ext uri="{C183D7F6-B498-43B3-948B-1728B52AA6E4}">
                <adec:decorative xmlns:adec="http://schemas.microsoft.com/office/drawing/2017/decorative" val="1"/>
              </a:ext>
            </a:extLst>
          </p:cNvPr>
          <p:cNvSpPr>
            <a:spLocks noChangeAspect="1"/>
          </p:cNvSpPr>
          <p:nvPr/>
        </p:nvSpPr>
        <p:spPr>
          <a:xfrm>
            <a:off x="6226799" y="481542"/>
            <a:ext cx="202500" cy="52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grpSp>
        <p:nvGrpSpPr>
          <p:cNvPr id="13" name="グループ 12">
            <a:extLst>
              <a:ext uri="{FF2B5EF4-FFF2-40B4-BE49-F238E27FC236}">
                <a16:creationId xmlns:a16="http://schemas.microsoft.com/office/drawing/2014/main" id="{168347B7-45FA-4A01-924D-DC385B720B3E}"/>
              </a:ext>
              <a:ext uri="{C183D7F6-B498-43B3-948B-1728B52AA6E4}">
                <adec:decorative xmlns:adec="http://schemas.microsoft.com/office/drawing/2017/decorative" val="1"/>
              </a:ext>
            </a:extLst>
          </p:cNvPr>
          <p:cNvGrpSpPr/>
          <p:nvPr/>
        </p:nvGrpSpPr>
        <p:grpSpPr>
          <a:xfrm>
            <a:off x="186630" y="7985175"/>
            <a:ext cx="355204" cy="964600"/>
            <a:chOff x="2994153" y="1378666"/>
            <a:chExt cx="631474" cy="667800"/>
          </a:xfrm>
        </p:grpSpPr>
        <p:sp>
          <p:nvSpPr>
            <p:cNvPr id="20" name="フリーフォーム:図形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sp>
          <p:nvSpPr>
            <p:cNvPr id="21" name="円/楕円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algn="ctr" rtl="0"/>
              <a:endParaRPr lang="ja-JP" altLang="en-US" sz="1013" dirty="0">
                <a:latin typeface="Meiryo UI" panose="020B0604030504040204" pitchFamily="50" charset="-128"/>
                <a:ea typeface="Meiryo UI" panose="020B0604030504040204" pitchFamily="50" charset="-128"/>
              </a:endParaRPr>
            </a:p>
          </p:txBody>
        </p:sp>
      </p:grpSp>
      <p:sp>
        <p:nvSpPr>
          <p:cNvPr id="2" name="タイトル 1">
            <a:extLst>
              <a:ext uri="{FF2B5EF4-FFF2-40B4-BE49-F238E27FC236}">
                <a16:creationId xmlns:a16="http://schemas.microsoft.com/office/drawing/2014/main" id="{8978E540-142B-4A82-9C3F-E61BC190AEED}"/>
              </a:ext>
            </a:extLst>
          </p:cNvPr>
          <p:cNvSpPr>
            <a:spLocks noGrp="1"/>
          </p:cNvSpPr>
          <p:nvPr>
            <p:ph type="title" hasCustomPrompt="1"/>
          </p:nvPr>
        </p:nvSpPr>
        <p:spPr>
          <a:xfrm>
            <a:off x="309861" y="734695"/>
            <a:ext cx="6238279" cy="1924000"/>
          </a:xfrm>
        </p:spPr>
        <p:txBody>
          <a:bodyPr rtlCol="0">
            <a:normAutofit/>
          </a:bodyPr>
          <a:lstStyle>
            <a:lvl1pPr>
              <a:lnSpc>
                <a:spcPct val="100000"/>
              </a:lnSpc>
              <a:defRPr lang="ja-JP" sz="2250">
                <a:latin typeface="Meiryo UI" panose="020B0604030504040204" pitchFamily="50" charset="-128"/>
                <a:ea typeface="Meiryo UI" panose="020B0604030504040204" pitchFamily="50" charset="-128"/>
              </a:defRPr>
            </a:lvl1pPr>
          </a:lstStyle>
          <a:p>
            <a:pPr rtl="0"/>
            <a:r>
              <a:rPr lang="ja-JP"/>
              <a:t>クリックしてタイトルを追加</a:t>
            </a:r>
          </a:p>
        </p:txBody>
      </p:sp>
      <p:sp>
        <p:nvSpPr>
          <p:cNvPr id="3" name="コンテンツ プレースホルダー 2">
            <a:extLst>
              <a:ext uri="{FF2B5EF4-FFF2-40B4-BE49-F238E27FC236}">
                <a16:creationId xmlns:a16="http://schemas.microsoft.com/office/drawing/2014/main" id="{02C6BF36-D4F5-4363-B440-BDAE50BBD4B6}"/>
              </a:ext>
            </a:extLst>
          </p:cNvPr>
          <p:cNvSpPr>
            <a:spLocks noGrp="1"/>
          </p:cNvSpPr>
          <p:nvPr>
            <p:ph sz="half" idx="1" hasCustomPrompt="1"/>
          </p:nvPr>
        </p:nvSpPr>
        <p:spPr>
          <a:xfrm>
            <a:off x="309860" y="3029253"/>
            <a:ext cx="3057525" cy="5771494"/>
          </a:xfrm>
        </p:spPr>
        <p:txBody>
          <a:bodyPr rtlCol="0">
            <a:normAutofit/>
          </a:bodyPr>
          <a:lstStyle>
            <a:lvl1pPr marL="0" indent="0">
              <a:spcBef>
                <a:spcPts val="563"/>
              </a:spcBef>
              <a:buNone/>
              <a:defRPr lang="ja-JP" sz="1013">
                <a:solidFill>
                  <a:schemeClr val="tx1"/>
                </a:solidFill>
                <a:latin typeface="Meiryo UI" panose="020B0604030504040204" pitchFamily="50" charset="-128"/>
                <a:ea typeface="Meiryo UI" panose="020B0604030504040204" pitchFamily="50" charset="-128"/>
              </a:defRPr>
            </a:lvl1pPr>
            <a:lvl2pPr marL="128588">
              <a:spcBef>
                <a:spcPts val="563"/>
              </a:spcBef>
              <a:defRPr lang="ja-JP" sz="1013">
                <a:solidFill>
                  <a:schemeClr val="tx1"/>
                </a:solidFill>
                <a:latin typeface="Meiryo UI" panose="020B0604030504040204" pitchFamily="50" charset="-128"/>
                <a:ea typeface="Meiryo UI" panose="020B0604030504040204" pitchFamily="50" charset="-128"/>
              </a:defRPr>
            </a:lvl2pPr>
            <a:lvl3pPr marL="231458" indent="-128588">
              <a:spcBef>
                <a:spcPts val="563"/>
              </a:spcBef>
              <a:defRPr lang="ja-JP" sz="1013">
                <a:solidFill>
                  <a:schemeClr val="tx1"/>
                </a:solidFill>
                <a:latin typeface="Meiryo UI" panose="020B0604030504040204" pitchFamily="50" charset="-128"/>
                <a:ea typeface="Meiryo UI" panose="020B0604030504040204" pitchFamily="50" charset="-128"/>
              </a:defRPr>
            </a:lvl3pPr>
            <a:lvl4pPr marL="334328">
              <a:spcBef>
                <a:spcPts val="563"/>
              </a:spcBef>
              <a:defRPr lang="ja-JP" sz="1013">
                <a:solidFill>
                  <a:schemeClr val="tx1"/>
                </a:solidFill>
                <a:latin typeface="Meiryo UI" panose="020B0604030504040204" pitchFamily="50" charset="-128"/>
                <a:ea typeface="Meiryo UI" panose="020B0604030504040204" pitchFamily="50" charset="-128"/>
              </a:defRPr>
            </a:lvl4pPr>
            <a:lvl5pPr marL="437198">
              <a:spcBef>
                <a:spcPts val="563"/>
              </a:spcBef>
              <a:defRPr lang="ja-JP" sz="1013">
                <a:solidFill>
                  <a:schemeClr val="tx1"/>
                </a:solidFill>
                <a:latin typeface="Meiryo UI" panose="020B0604030504040204" pitchFamily="50" charset="-128"/>
                <a:ea typeface="Meiryo UI" panose="020B0604030504040204" pitchFamily="50" charset="-128"/>
              </a:defRPr>
            </a:lvl5pPr>
          </a:lstStyle>
          <a:p>
            <a:pPr lvl="0" rtl="0"/>
            <a:r>
              <a:rPr lang="ja-JP"/>
              <a:t>クリックしてコンテンツを追加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1" name="コンテンツ プレースホルダー 2">
            <a:extLst>
              <a:ext uri="{FF2B5EF4-FFF2-40B4-BE49-F238E27FC236}">
                <a16:creationId xmlns:a16="http://schemas.microsoft.com/office/drawing/2014/main" id="{6B65629D-0977-C0EA-5E0B-C4822F43DAEE}"/>
              </a:ext>
            </a:extLst>
          </p:cNvPr>
          <p:cNvSpPr>
            <a:spLocks noGrp="1"/>
          </p:cNvSpPr>
          <p:nvPr>
            <p:ph sz="half" idx="13" hasCustomPrompt="1"/>
          </p:nvPr>
        </p:nvSpPr>
        <p:spPr>
          <a:xfrm>
            <a:off x="3490616" y="3029253"/>
            <a:ext cx="3057525" cy="5771494"/>
          </a:xfrm>
        </p:spPr>
        <p:txBody>
          <a:bodyPr rtlCol="0">
            <a:normAutofit/>
          </a:bodyPr>
          <a:lstStyle>
            <a:lvl1pPr marL="0" indent="0">
              <a:spcBef>
                <a:spcPts val="563"/>
              </a:spcBef>
              <a:buNone/>
              <a:defRPr lang="ja-JP" sz="1013">
                <a:solidFill>
                  <a:schemeClr val="tx1"/>
                </a:solidFill>
                <a:latin typeface="Meiryo UI" panose="020B0604030504040204" pitchFamily="50" charset="-128"/>
                <a:ea typeface="Meiryo UI" panose="020B0604030504040204" pitchFamily="50" charset="-128"/>
              </a:defRPr>
            </a:lvl1pPr>
            <a:lvl2pPr marL="128588">
              <a:spcBef>
                <a:spcPts val="563"/>
              </a:spcBef>
              <a:defRPr lang="ja-JP" sz="1013">
                <a:solidFill>
                  <a:schemeClr val="tx1"/>
                </a:solidFill>
                <a:latin typeface="Meiryo UI" panose="020B0604030504040204" pitchFamily="50" charset="-128"/>
                <a:ea typeface="Meiryo UI" panose="020B0604030504040204" pitchFamily="50" charset="-128"/>
              </a:defRPr>
            </a:lvl2pPr>
            <a:lvl3pPr marL="231458" indent="-128588">
              <a:spcBef>
                <a:spcPts val="563"/>
              </a:spcBef>
              <a:defRPr lang="ja-JP" sz="1013">
                <a:solidFill>
                  <a:schemeClr val="tx1"/>
                </a:solidFill>
                <a:latin typeface="Meiryo UI" panose="020B0604030504040204" pitchFamily="50" charset="-128"/>
                <a:ea typeface="Meiryo UI" panose="020B0604030504040204" pitchFamily="50" charset="-128"/>
              </a:defRPr>
            </a:lvl3pPr>
            <a:lvl4pPr marL="334328">
              <a:spcBef>
                <a:spcPts val="563"/>
              </a:spcBef>
              <a:defRPr lang="ja-JP" sz="1013">
                <a:solidFill>
                  <a:schemeClr val="tx1"/>
                </a:solidFill>
                <a:latin typeface="Meiryo UI" panose="020B0604030504040204" pitchFamily="50" charset="-128"/>
                <a:ea typeface="Meiryo UI" panose="020B0604030504040204" pitchFamily="50" charset="-128"/>
              </a:defRPr>
            </a:lvl4pPr>
            <a:lvl5pPr marL="437198">
              <a:spcBef>
                <a:spcPts val="563"/>
              </a:spcBef>
              <a:defRPr lang="ja-JP" sz="1013">
                <a:solidFill>
                  <a:schemeClr val="tx1"/>
                </a:solidFill>
                <a:latin typeface="Meiryo UI" panose="020B0604030504040204" pitchFamily="50" charset="-128"/>
                <a:ea typeface="Meiryo UI" panose="020B0604030504040204" pitchFamily="50" charset="-128"/>
              </a:defRPr>
            </a:lvl5pPr>
          </a:lstStyle>
          <a:p>
            <a:pPr lvl="0" rtl="0"/>
            <a:r>
              <a:rPr lang="ja-JP"/>
              <a:t>クリックしてコンテンツを追加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5" name="日付プレースホルダー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r>
              <a:rPr lang="en-US"/>
              <a:t>20XX</a:t>
            </a:r>
            <a:endParaRPr lang="en-US" dirty="0"/>
          </a:p>
        </p:txBody>
      </p:sp>
      <p:sp>
        <p:nvSpPr>
          <p:cNvPr id="6" name="フッター プレースホルダー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fld id="{DBA1B0FB-D917-4C8C-928F-313BD683BF39}" type="slidenum">
              <a:rPr lang="en-US" altLang="ja-JP" smtClean="0"/>
              <a:pPr/>
              <a:t>‹#›</a:t>
            </a:fld>
            <a:endParaRPr lang="en-US" altLang="en-US" dirty="0"/>
          </a:p>
        </p:txBody>
      </p:sp>
      <p:pic>
        <p:nvPicPr>
          <p:cNvPr id="4" name="図 3">
            <a:extLst>
              <a:ext uri="{FF2B5EF4-FFF2-40B4-BE49-F238E27FC236}">
                <a16:creationId xmlns:a16="http://schemas.microsoft.com/office/drawing/2014/main" id="{6FCF951E-D242-9547-C857-4DBB6A7D24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68939" y="119389"/>
            <a:ext cx="346921" cy="835527"/>
          </a:xfrm>
          <a:prstGeom prst="rect">
            <a:avLst/>
          </a:prstGeom>
          <a:effectLst>
            <a:glow rad="127000">
              <a:schemeClr val="bg1"/>
            </a:glow>
          </a:effectLst>
        </p:spPr>
      </p:pic>
    </p:spTree>
    <p:extLst>
      <p:ext uri="{BB962C8B-B14F-4D97-AF65-F5344CB8AC3E}">
        <p14:creationId xmlns:p14="http://schemas.microsoft.com/office/powerpoint/2010/main" val="18061194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8028302-E866-455D-8898-53623027543F}"/>
              </a:ext>
            </a:extLst>
          </p:cNvPr>
          <p:cNvSpPr>
            <a:spLocks noGrp="1"/>
          </p:cNvSpPr>
          <p:nvPr>
            <p:ph type="title"/>
          </p:nvPr>
        </p:nvSpPr>
        <p:spPr>
          <a:xfrm>
            <a:off x="309861" y="795601"/>
            <a:ext cx="6238280" cy="1925527"/>
          </a:xfrm>
          <a:prstGeom prst="rect">
            <a:avLst/>
          </a:prstGeom>
        </p:spPr>
        <p:txBody>
          <a:bodyPr vert="horz" wrap="square" lIns="0" tIns="0" rIns="0" bIns="0" rtlCol="0" anchor="t" anchorCtr="0">
            <a:normAutofit/>
          </a:bodyPr>
          <a:lstStyle>
            <a:defPPr>
              <a:defRPr lang="ja-JP"/>
            </a:defPPr>
          </a:lstStyle>
          <a:p>
            <a:pPr lvl="0" rtl="0">
              <a:lnSpc>
                <a:spcPct val="100000"/>
              </a:lnSpc>
            </a:pPr>
            <a:r>
              <a:rPr lang="ja-JP" dirty="0"/>
              <a:t>マスター タイトルの書式設定</a:t>
            </a:r>
          </a:p>
        </p:txBody>
      </p:sp>
      <p:sp>
        <p:nvSpPr>
          <p:cNvPr id="3" name="テキスト プレースホルダー 2">
            <a:extLst>
              <a:ext uri="{FF2B5EF4-FFF2-40B4-BE49-F238E27FC236}">
                <a16:creationId xmlns:a16="http://schemas.microsoft.com/office/drawing/2014/main" id="{BC94E72B-F0CF-4BC4-B509-A1C4508BE435}"/>
              </a:ext>
            </a:extLst>
          </p:cNvPr>
          <p:cNvSpPr>
            <a:spLocks noGrp="1"/>
          </p:cNvSpPr>
          <p:nvPr>
            <p:ph type="body" idx="1"/>
          </p:nvPr>
        </p:nvSpPr>
        <p:spPr>
          <a:xfrm>
            <a:off x="309860" y="3053357"/>
            <a:ext cx="6239025" cy="5747391"/>
          </a:xfrm>
          <a:prstGeom prst="rect">
            <a:avLst/>
          </a:prstGeom>
        </p:spPr>
        <p:txBody>
          <a:bodyPr vert="horz" wrap="square" lIns="0" tIns="0" rIns="0" bIns="0" rtlCol="0">
            <a:normAutofit/>
          </a:bodyPr>
          <a:lstStyle>
            <a:defPPr>
              <a:defRPr lang="ja-JP"/>
            </a:defPPr>
          </a:lstStyle>
          <a:p>
            <a:pPr lvl="0" rtl="0"/>
            <a:r>
              <a:rPr lang="ja-JP" dirty="0"/>
              <a:t>クリックしてマスター テキストのスタイルを編集</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
        <p:nvSpPr>
          <p:cNvPr id="4" name="日付プレースホルダー 3">
            <a:extLst>
              <a:ext uri="{FF2B5EF4-FFF2-40B4-BE49-F238E27FC236}">
                <a16:creationId xmlns:a16="http://schemas.microsoft.com/office/drawing/2014/main" id="{34ACE49D-C22F-4540-AC09-E421D2A2EDBE}"/>
              </a:ext>
            </a:extLst>
          </p:cNvPr>
          <p:cNvSpPr>
            <a:spLocks noGrp="1"/>
          </p:cNvSpPr>
          <p:nvPr>
            <p:ph type="dt" sz="half" idx="2"/>
          </p:nvPr>
        </p:nvSpPr>
        <p:spPr>
          <a:xfrm>
            <a:off x="309861" y="9467134"/>
            <a:ext cx="1478756" cy="86627"/>
          </a:xfrm>
          <a:prstGeom prst="rect">
            <a:avLst/>
          </a:prstGeom>
        </p:spPr>
        <p:txBody>
          <a:bodyPr vert="horz" wrap="square" lIns="0" tIns="0" rIns="0" bIns="0" rtlCol="0" anchor="ctr">
            <a:spAutoFit/>
          </a:bodyPr>
          <a:lstStyle>
            <a:lvl1pPr algn="l">
              <a:defRPr lang="ja-JP" sz="563">
                <a:solidFill>
                  <a:schemeClr val="tx1">
                    <a:alpha val="80000"/>
                  </a:schemeClr>
                </a:solidFill>
                <a:latin typeface="Meiryo UI" panose="020B0604030504040204" pitchFamily="50" charset="-128"/>
                <a:ea typeface="Meiryo UI" panose="020B0604030504040204" pitchFamily="50" charset="-128"/>
              </a:defRPr>
            </a:lvl1pPr>
          </a:lstStyle>
          <a:p>
            <a:r>
              <a:rPr lang="en-US"/>
              <a:t>20XX</a:t>
            </a:r>
            <a:endParaRPr lang="en-US" dirty="0"/>
          </a:p>
        </p:txBody>
      </p:sp>
      <p:sp>
        <p:nvSpPr>
          <p:cNvPr id="5" name="フッター プレースホルダー 4">
            <a:extLst>
              <a:ext uri="{FF2B5EF4-FFF2-40B4-BE49-F238E27FC236}">
                <a16:creationId xmlns:a16="http://schemas.microsoft.com/office/drawing/2014/main" id="{ACD5C3BE-317E-49E8-82B5-C8A7EC9C8A7E}"/>
              </a:ext>
            </a:extLst>
          </p:cNvPr>
          <p:cNvSpPr>
            <a:spLocks noGrp="1"/>
          </p:cNvSpPr>
          <p:nvPr>
            <p:ph type="ftr" sz="quarter" idx="3"/>
          </p:nvPr>
        </p:nvSpPr>
        <p:spPr>
          <a:xfrm>
            <a:off x="1889522" y="9467134"/>
            <a:ext cx="3588306" cy="86627"/>
          </a:xfrm>
          <a:prstGeom prst="rect">
            <a:avLst/>
          </a:prstGeom>
        </p:spPr>
        <p:txBody>
          <a:bodyPr vert="horz" wrap="square" lIns="0" tIns="0" rIns="0" bIns="0" rtlCol="0" anchor="ctr">
            <a:spAutoFit/>
          </a:bodyPr>
          <a:lstStyle>
            <a:lvl1pPr algn="l">
              <a:defRPr lang="ja-JP" sz="563">
                <a:solidFill>
                  <a:schemeClr val="tx1">
                    <a:alpha val="80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45574E12-6C16-431F-B2CE-E4B15916BA05}"/>
              </a:ext>
            </a:extLst>
          </p:cNvPr>
          <p:cNvSpPr>
            <a:spLocks noGrp="1"/>
          </p:cNvSpPr>
          <p:nvPr>
            <p:ph type="sldNum" sz="quarter" idx="4"/>
          </p:nvPr>
        </p:nvSpPr>
        <p:spPr>
          <a:xfrm>
            <a:off x="5596236" y="9467134"/>
            <a:ext cx="951904" cy="86627"/>
          </a:xfrm>
          <a:prstGeom prst="rect">
            <a:avLst/>
          </a:prstGeom>
        </p:spPr>
        <p:txBody>
          <a:bodyPr vert="horz" wrap="square" lIns="0" tIns="0" rIns="0" bIns="0" rtlCol="0" anchor="ctr">
            <a:spAutoFit/>
          </a:bodyPr>
          <a:lstStyle>
            <a:lvl1pPr algn="r">
              <a:defRPr lang="ja-JP" sz="563">
                <a:solidFill>
                  <a:schemeClr val="tx1">
                    <a:alpha val="80000"/>
                  </a:schemeClr>
                </a:solidFill>
                <a:latin typeface="Meiryo UI" panose="020B0604030504040204" pitchFamily="50" charset="-128"/>
                <a:ea typeface="Meiryo UI" panose="020B0604030504040204" pitchFamily="50" charset="-128"/>
              </a:defRPr>
            </a:lvl1pPr>
          </a:lstStyle>
          <a:p>
            <a:fld id="{DBA1B0FB-D917-4C8C-928F-313BD683BF39}" type="slidenum">
              <a:rPr lang="en-US" altLang="ja-JP" smtClean="0"/>
              <a:pPr/>
              <a:t>‹#›</a:t>
            </a:fld>
            <a:endParaRPr lang="en-US" altLang="en-US" dirty="0"/>
          </a:p>
        </p:txBody>
      </p:sp>
    </p:spTree>
    <p:extLst>
      <p:ext uri="{BB962C8B-B14F-4D97-AF65-F5344CB8AC3E}">
        <p14:creationId xmlns:p14="http://schemas.microsoft.com/office/powerpoint/2010/main" val="252125571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03" r:id="rId3"/>
    <p:sldLayoutId id="2147483704" r:id="rId4"/>
  </p:sldLayoutIdLst>
  <p:hf sldNum="0" hdr="0" ftr="0" dt="0"/>
  <p:txStyles>
    <p:titleStyle>
      <a:lvl1pPr algn="l" defTabSz="514350" rtl="0" eaLnBrk="1" latinLnBrk="0" hangingPunct="1">
        <a:lnSpc>
          <a:spcPct val="90000"/>
        </a:lnSpc>
        <a:spcBef>
          <a:spcPct val="0"/>
        </a:spcBef>
        <a:buNone/>
        <a:defRPr kumimoji="1" lang="ja-JP" sz="2700" kern="1200" dirty="0">
          <a:solidFill>
            <a:schemeClr val="tx1"/>
          </a:solidFill>
          <a:latin typeface="Meiryo UI" panose="020B0604030504040204" pitchFamily="50" charset="-128"/>
          <a:ea typeface="Meiryo UI" panose="020B0604030504040204" pitchFamily="50" charset="-128"/>
          <a:cs typeface="+mj-cs"/>
        </a:defRPr>
      </a:lvl1pPr>
    </p:titleStyle>
    <p:bodyStyle>
      <a:lvl1pPr marL="128588" indent="-128588" algn="l" defTabSz="514350" rtl="0" eaLnBrk="1" latinLnBrk="0" hangingPunct="1">
        <a:lnSpc>
          <a:spcPct val="110000"/>
        </a:lnSpc>
        <a:spcBef>
          <a:spcPts val="563"/>
        </a:spcBef>
        <a:spcAft>
          <a:spcPts val="450"/>
        </a:spcAft>
        <a:buFont typeface="Arial" panose="020B0604020202020204" pitchFamily="34" charset="0"/>
        <a:buChar char="•"/>
        <a:defRPr kumimoji="1" lang="ja-JP" sz="1350" kern="1200">
          <a:solidFill>
            <a:schemeClr val="tx1"/>
          </a:solidFill>
          <a:latin typeface="Meiryo UI" panose="020B0604030504040204" pitchFamily="50" charset="-128"/>
          <a:ea typeface="Meiryo UI" panose="020B0604030504040204" pitchFamily="50" charset="-128"/>
          <a:cs typeface="+mn-cs"/>
        </a:defRPr>
      </a:lvl1pPr>
      <a:lvl2pPr marL="385763" indent="-128588" algn="l" defTabSz="514350" rtl="0" eaLnBrk="1" latinLnBrk="0" hangingPunct="1">
        <a:lnSpc>
          <a:spcPct val="110000"/>
        </a:lnSpc>
        <a:spcBef>
          <a:spcPts val="281"/>
        </a:spcBef>
        <a:spcAft>
          <a:spcPts val="450"/>
        </a:spcAft>
        <a:buFont typeface="Arial" panose="020B0604020202020204" pitchFamily="34" charset="0"/>
        <a:buChar char="•"/>
        <a:defRPr kumimoji="1" lang="ja-JP" sz="900" kern="1200">
          <a:solidFill>
            <a:schemeClr val="tx1"/>
          </a:solidFill>
          <a:latin typeface="Meiryo UI" panose="020B0604030504040204" pitchFamily="50" charset="-128"/>
          <a:ea typeface="Meiryo UI" panose="020B0604030504040204" pitchFamily="50" charset="-128"/>
          <a:cs typeface="+mn-cs"/>
        </a:defRPr>
      </a:lvl2pPr>
      <a:lvl3pPr marL="642938" indent="-128588" algn="l" defTabSz="514350" rtl="0" eaLnBrk="1" latinLnBrk="0" hangingPunct="1">
        <a:lnSpc>
          <a:spcPct val="110000"/>
        </a:lnSpc>
        <a:spcBef>
          <a:spcPts val="281"/>
        </a:spcBef>
        <a:spcAft>
          <a:spcPts val="450"/>
        </a:spcAft>
        <a:buFont typeface="Arial" panose="020B0604020202020204" pitchFamily="34" charset="0"/>
        <a:buChar char="•"/>
        <a:defRPr kumimoji="1" lang="ja-JP" sz="900" kern="1200">
          <a:solidFill>
            <a:schemeClr val="tx1"/>
          </a:solidFill>
          <a:latin typeface="Meiryo UI" panose="020B0604030504040204" pitchFamily="50" charset="-128"/>
          <a:ea typeface="Meiryo UI" panose="020B0604030504040204" pitchFamily="50" charset="-128"/>
          <a:cs typeface="+mn-cs"/>
        </a:defRPr>
      </a:lvl3pPr>
      <a:lvl4pPr marL="900113" indent="-128588" algn="l" defTabSz="514350" rtl="0" eaLnBrk="1" latinLnBrk="0" hangingPunct="1">
        <a:lnSpc>
          <a:spcPct val="110000"/>
        </a:lnSpc>
        <a:spcBef>
          <a:spcPts val="281"/>
        </a:spcBef>
        <a:spcAft>
          <a:spcPts val="450"/>
        </a:spcAft>
        <a:buFont typeface="Arial" panose="020B0604020202020204" pitchFamily="34" charset="0"/>
        <a:buChar char="•"/>
        <a:defRPr kumimoji="1" lang="ja-JP" sz="900" kern="1200">
          <a:solidFill>
            <a:schemeClr val="tx1"/>
          </a:solidFill>
          <a:latin typeface="Meiryo UI" panose="020B0604030504040204" pitchFamily="50" charset="-128"/>
          <a:ea typeface="Meiryo UI" panose="020B0604030504040204" pitchFamily="50" charset="-128"/>
          <a:cs typeface="+mn-cs"/>
        </a:defRPr>
      </a:lvl4pPr>
      <a:lvl5pPr marL="1157288" indent="-128588" algn="l" defTabSz="514350" rtl="0" eaLnBrk="1" latinLnBrk="0" hangingPunct="1">
        <a:lnSpc>
          <a:spcPct val="110000"/>
        </a:lnSpc>
        <a:spcBef>
          <a:spcPts val="281"/>
        </a:spcBef>
        <a:spcAft>
          <a:spcPts val="450"/>
        </a:spcAft>
        <a:buFont typeface="Arial" panose="020B0604020202020204" pitchFamily="34" charset="0"/>
        <a:buChar char="•"/>
        <a:defRPr kumimoji="1" lang="ja-JP" sz="900" kern="1200">
          <a:solidFill>
            <a:schemeClr val="tx1"/>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lang="ja-JP" sz="1013" kern="1200">
          <a:solidFill>
            <a:schemeClr val="tx1"/>
          </a:solidFill>
          <a:latin typeface="+mn-ea"/>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lang="ja-JP" sz="1013" kern="1200">
          <a:solidFill>
            <a:schemeClr val="tx1"/>
          </a:solidFill>
          <a:latin typeface="+mn-ea"/>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lang="ja-JP" sz="1013" kern="1200">
          <a:solidFill>
            <a:schemeClr val="tx1"/>
          </a:solidFill>
          <a:latin typeface="+mn-ea"/>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lang="ja-JP" sz="1013" kern="1200">
          <a:solidFill>
            <a:schemeClr val="tx1"/>
          </a:solidFill>
          <a:latin typeface="+mn-ea"/>
          <a:ea typeface="+mn-ea"/>
          <a:cs typeface="+mn-cs"/>
        </a:defRPr>
      </a:lvl9pPr>
    </p:bodyStyle>
    <p:otherStyle>
      <a:defPPr>
        <a:defRPr lang="ja-JP"/>
      </a:defPPr>
      <a:lvl1pPr marL="0" algn="l" defTabSz="514350" rtl="0" eaLnBrk="1" latinLnBrk="0" hangingPunct="1">
        <a:defRPr kumimoji="1" lang="ja-JP" sz="1013" kern="1200">
          <a:solidFill>
            <a:schemeClr val="tx1"/>
          </a:solidFill>
          <a:latin typeface="+mn-ea"/>
          <a:ea typeface="+mn-ea"/>
          <a:cs typeface="+mn-cs"/>
        </a:defRPr>
      </a:lvl1pPr>
      <a:lvl2pPr marL="257175" algn="l" defTabSz="514350" rtl="0" eaLnBrk="1" latinLnBrk="0" hangingPunct="1">
        <a:defRPr kumimoji="1" lang="ja-JP" sz="1013" kern="1200">
          <a:solidFill>
            <a:schemeClr val="tx1"/>
          </a:solidFill>
          <a:latin typeface="+mn-ea"/>
          <a:ea typeface="+mn-ea"/>
          <a:cs typeface="+mn-cs"/>
        </a:defRPr>
      </a:lvl2pPr>
      <a:lvl3pPr marL="514350" algn="l" defTabSz="514350" rtl="0" eaLnBrk="1" latinLnBrk="0" hangingPunct="1">
        <a:defRPr kumimoji="1" lang="ja-JP" sz="1013" kern="1200">
          <a:solidFill>
            <a:schemeClr val="tx1"/>
          </a:solidFill>
          <a:latin typeface="+mn-ea"/>
          <a:ea typeface="+mn-ea"/>
          <a:cs typeface="+mn-cs"/>
        </a:defRPr>
      </a:lvl3pPr>
      <a:lvl4pPr marL="771525" algn="l" defTabSz="514350" rtl="0" eaLnBrk="1" latinLnBrk="0" hangingPunct="1">
        <a:defRPr kumimoji="1" lang="ja-JP" sz="1013" kern="1200">
          <a:solidFill>
            <a:schemeClr val="tx1"/>
          </a:solidFill>
          <a:latin typeface="+mn-ea"/>
          <a:ea typeface="+mn-ea"/>
          <a:cs typeface="+mn-cs"/>
        </a:defRPr>
      </a:lvl4pPr>
      <a:lvl5pPr marL="1028700" algn="l" defTabSz="514350" rtl="0" eaLnBrk="1" latinLnBrk="0" hangingPunct="1">
        <a:defRPr kumimoji="1" lang="ja-JP" sz="1013" kern="1200">
          <a:solidFill>
            <a:schemeClr val="tx1"/>
          </a:solidFill>
          <a:latin typeface="+mn-ea"/>
          <a:ea typeface="+mn-ea"/>
          <a:cs typeface="+mn-cs"/>
        </a:defRPr>
      </a:lvl5pPr>
      <a:lvl6pPr marL="1285875" algn="l" defTabSz="514350" rtl="0" eaLnBrk="1" latinLnBrk="0" hangingPunct="1">
        <a:defRPr kumimoji="1" lang="ja-JP" sz="1013" kern="1200">
          <a:solidFill>
            <a:schemeClr val="tx1"/>
          </a:solidFill>
          <a:latin typeface="+mn-ea"/>
          <a:ea typeface="+mn-ea"/>
          <a:cs typeface="+mn-cs"/>
        </a:defRPr>
      </a:lvl6pPr>
      <a:lvl7pPr marL="1543050" algn="l" defTabSz="514350" rtl="0" eaLnBrk="1" latinLnBrk="0" hangingPunct="1">
        <a:defRPr kumimoji="1" lang="ja-JP" sz="1013" kern="1200">
          <a:solidFill>
            <a:schemeClr val="tx1"/>
          </a:solidFill>
          <a:latin typeface="+mn-ea"/>
          <a:ea typeface="+mn-ea"/>
          <a:cs typeface="+mn-cs"/>
        </a:defRPr>
      </a:lvl7pPr>
      <a:lvl8pPr marL="1800225" algn="l" defTabSz="514350" rtl="0" eaLnBrk="1" latinLnBrk="0" hangingPunct="1">
        <a:defRPr kumimoji="1" lang="ja-JP" sz="1013" kern="1200">
          <a:solidFill>
            <a:schemeClr val="tx1"/>
          </a:solidFill>
          <a:latin typeface="+mn-ea"/>
          <a:ea typeface="+mn-ea"/>
          <a:cs typeface="+mn-cs"/>
        </a:defRPr>
      </a:lvl8pPr>
      <a:lvl9pPr marL="2057400" algn="l" defTabSz="514350" rtl="0" eaLnBrk="1" latinLnBrk="0" hangingPunct="1">
        <a:defRPr kumimoji="1" lang="ja-JP" sz="1013" kern="1200">
          <a:solidFill>
            <a:schemeClr val="tx1"/>
          </a:solidFill>
          <a:latin typeface="+mn-ea"/>
          <a:ea typeface="+mn-ea"/>
          <a:cs typeface="+mn-cs"/>
        </a:defRPr>
      </a:lvl9pPr>
    </p:otherStyle>
  </p:txStyles>
  <p:extLst>
    <p:ext uri="{27BBF7A9-308A-43DC-89C8-2F10F3537804}">
      <p15:sldGuideLst xmlns:p15="http://schemas.microsoft.com/office/powerpoint/2012/main">
        <p15:guide id="32" pos="2160" userDrawn="1">
          <p15:clr>
            <a:srgbClr val="F26B43"/>
          </p15:clr>
        </p15:guide>
        <p15:guide id="33" orient="horz" pos="3120" userDrawn="1">
          <p15:clr>
            <a:srgbClr val="F26B43"/>
          </p15:clr>
        </p15:guide>
        <p15:guide id="34" pos="195" userDrawn="1">
          <p15:clr>
            <a:srgbClr val="F26B43"/>
          </p15:clr>
        </p15:guide>
        <p15:guide id="35" pos="4125" userDrawn="1">
          <p15:clr>
            <a:srgbClr val="F26B43"/>
          </p15:clr>
        </p15:guide>
        <p15:guide id="36" orient="horz" pos="500" userDrawn="1">
          <p15:clr>
            <a:srgbClr val="F26B43"/>
          </p15:clr>
        </p15:guide>
        <p15:guide id="37" orient="horz" pos="5740" userDrawn="1">
          <p15:clr>
            <a:srgbClr val="F26B43"/>
          </p15:clr>
        </p15:guide>
        <p15:guide id="38" pos="464" userDrawn="1">
          <p15:clr>
            <a:srgbClr val="A4A3A4"/>
          </p15:clr>
        </p15:guide>
        <p15:guide id="39" pos="527" userDrawn="1">
          <p15:clr>
            <a:srgbClr val="A4A3A4"/>
          </p15:clr>
        </p15:guide>
        <p15:guide id="40" pos="795" userDrawn="1">
          <p15:clr>
            <a:srgbClr val="A4A3A4"/>
          </p15:clr>
        </p15:guide>
        <p15:guide id="41" pos="859" userDrawn="1">
          <p15:clr>
            <a:srgbClr val="A4A3A4"/>
          </p15:clr>
        </p15:guide>
        <p15:guide id="42" pos="1127" userDrawn="1">
          <p15:clr>
            <a:srgbClr val="A4A3A4"/>
          </p15:clr>
        </p15:guide>
        <p15:guide id="43" pos="1190" userDrawn="1">
          <p15:clr>
            <a:srgbClr val="A4A3A4"/>
          </p15:clr>
        </p15:guide>
        <p15:guide id="44" pos="1459" userDrawn="1">
          <p15:clr>
            <a:srgbClr val="A4A3A4"/>
          </p15:clr>
        </p15:guide>
        <p15:guide id="45" pos="1522" userDrawn="1">
          <p15:clr>
            <a:srgbClr val="A4A3A4"/>
          </p15:clr>
        </p15:guide>
        <p15:guide id="46" pos="1790" userDrawn="1">
          <p15:clr>
            <a:srgbClr val="A4A3A4"/>
          </p15:clr>
        </p15:guide>
        <p15:guide id="47" pos="1866" userDrawn="1">
          <p15:clr>
            <a:srgbClr val="A4A3A4"/>
          </p15:clr>
        </p15:guide>
        <p15:guide id="48" pos="2122" userDrawn="1">
          <p15:clr>
            <a:srgbClr val="A4A3A4"/>
          </p15:clr>
        </p15:guide>
        <p15:guide id="49" pos="2198" userDrawn="1">
          <p15:clr>
            <a:srgbClr val="A4A3A4"/>
          </p15:clr>
        </p15:guide>
        <p15:guide id="50" pos="2454" userDrawn="1">
          <p15:clr>
            <a:srgbClr val="A4A3A4"/>
          </p15:clr>
        </p15:guide>
        <p15:guide id="51" pos="2530" userDrawn="1">
          <p15:clr>
            <a:srgbClr val="A4A3A4"/>
          </p15:clr>
        </p15:guide>
        <p15:guide id="52" pos="2785" userDrawn="1">
          <p15:clr>
            <a:srgbClr val="A4A3A4"/>
          </p15:clr>
        </p15:guide>
        <p15:guide id="53" pos="2861" userDrawn="1">
          <p15:clr>
            <a:srgbClr val="A4A3A4"/>
          </p15:clr>
        </p15:guide>
        <p15:guide id="54" pos="3117" userDrawn="1">
          <p15:clr>
            <a:srgbClr val="A4A3A4"/>
          </p15:clr>
        </p15:guide>
        <p15:guide id="55" pos="3193" userDrawn="1">
          <p15:clr>
            <a:srgbClr val="A4A3A4"/>
          </p15:clr>
        </p15:guide>
        <p15:guide id="56" pos="3461" userDrawn="1">
          <p15:clr>
            <a:srgbClr val="A4A3A4"/>
          </p15:clr>
        </p15:guide>
        <p15:guide id="57" pos="3525" userDrawn="1">
          <p15:clr>
            <a:srgbClr val="A4A3A4"/>
          </p15:clr>
        </p15:guide>
        <p15:guide id="58" pos="3793" userDrawn="1">
          <p15:clr>
            <a:srgbClr val="A4A3A4"/>
          </p15:clr>
        </p15:guide>
        <p15:guide id="59" pos="3857" userDrawn="1">
          <p15:clr>
            <a:srgbClr val="A4A3A4"/>
          </p15:clr>
        </p15:guide>
        <p15:guide id="60" orient="horz" pos="5544" userDrawn="1">
          <p15:clr>
            <a:srgbClr val="A4A3A4"/>
          </p15:clr>
        </p15:guide>
        <p15:guide id="61" orient="horz" pos="3022" userDrawn="1">
          <p15:clr>
            <a:srgbClr val="A4A3A4"/>
          </p15:clr>
        </p15:guide>
        <p15:guide id="62" orient="horz" pos="3218" userDrawn="1">
          <p15:clr>
            <a:srgbClr val="A4A3A4"/>
          </p15:clr>
        </p15:guide>
        <p15:guide id="63" orient="horz" pos="1221" userDrawn="1">
          <p15:clr>
            <a:srgbClr val="A4A3A4"/>
          </p15:clr>
        </p15:guide>
        <p15:guide id="64" orient="horz" pos="1384" userDrawn="1">
          <p15:clr>
            <a:srgbClr val="A4A3A4"/>
          </p15:clr>
        </p15:guide>
        <p15:guide id="65" orient="horz" pos="2138" userDrawn="1">
          <p15:clr>
            <a:srgbClr val="A4A3A4"/>
          </p15:clr>
        </p15:guide>
        <p15:guide id="66" orient="horz" pos="2301" userDrawn="1">
          <p15:clr>
            <a:srgbClr val="A4A3A4"/>
          </p15:clr>
        </p15:guide>
        <p15:guide id="67" orient="horz" pos="3939" userDrawn="1">
          <p15:clr>
            <a:srgbClr val="A4A3A4"/>
          </p15:clr>
        </p15:guide>
        <p15:guide id="68" orient="horz" pos="4102" userDrawn="1">
          <p15:clr>
            <a:srgbClr val="A4A3A4"/>
          </p15:clr>
        </p15:guide>
        <p15:guide id="69" orient="horz" pos="4823" userDrawn="1">
          <p15:clr>
            <a:srgbClr val="A4A3A4"/>
          </p15:clr>
        </p15:guide>
        <p15:guide id="70" orient="horz" pos="5019"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0.png"/><Relationship Id="rId5" Type="http://schemas.microsoft.com/office/2007/relationships/hdphoto" Target="../media/hdphoto2.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048C2E68-87DB-DB09-989A-3CF6EE7EDD2D}"/>
              </a:ext>
            </a:extLst>
          </p:cNvPr>
          <p:cNvSpPr/>
          <p:nvPr/>
        </p:nvSpPr>
        <p:spPr>
          <a:xfrm>
            <a:off x="165754" y="2692713"/>
            <a:ext cx="3087015" cy="1461025"/>
          </a:xfrm>
          <a:prstGeom prst="roundRect">
            <a:avLst/>
          </a:prstGeom>
          <a:pattFill prst="pct50">
            <a:fgClr>
              <a:schemeClr val="bg2"/>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　</a:t>
            </a:r>
            <a:endParaRPr kumimoji="1" lang="en-US" altLang="ja-JP" sz="120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endParaRPr>
          </a:p>
        </p:txBody>
      </p:sp>
      <p:pic>
        <p:nvPicPr>
          <p:cNvPr id="30" name="図 29">
            <a:extLst>
              <a:ext uri="{FF2B5EF4-FFF2-40B4-BE49-F238E27FC236}">
                <a16:creationId xmlns:a16="http://schemas.microsoft.com/office/drawing/2014/main" id="{5D415180-F791-4697-A991-5150829EA608}"/>
              </a:ext>
            </a:extLst>
          </p:cNvPr>
          <p:cNvPicPr>
            <a:picLocks noChangeAspect="1"/>
          </p:cNvPicPr>
          <p:nvPr/>
        </p:nvPicPr>
        <p:blipFill>
          <a:blip r:embed="rId3" cstate="hqprint">
            <a:lum bright="70000" contrast="-70000"/>
            <a:extLst>
              <a:ext uri="{28A0092B-C50C-407E-A947-70E740481C1C}">
                <a14:useLocalDpi xmlns:a14="http://schemas.microsoft.com/office/drawing/2010/main" val="0"/>
              </a:ext>
            </a:extLst>
          </a:blip>
          <a:srcRect l="24381" t="11251" b="57794"/>
          <a:stretch/>
        </p:blipFill>
        <p:spPr>
          <a:xfrm flipH="1">
            <a:off x="4697460" y="8917910"/>
            <a:ext cx="2165414" cy="1033810"/>
          </a:xfrm>
          <a:prstGeom prst="rect">
            <a:avLst/>
          </a:prstGeom>
          <a:effectLst>
            <a:softEdge rad="63500"/>
          </a:effectLst>
        </p:spPr>
      </p:pic>
      <p:sp>
        <p:nvSpPr>
          <p:cNvPr id="6" name="フローチャート: 書類 5">
            <a:extLst>
              <a:ext uri="{FF2B5EF4-FFF2-40B4-BE49-F238E27FC236}">
                <a16:creationId xmlns:a16="http://schemas.microsoft.com/office/drawing/2014/main" id="{EBD05196-ECAA-0203-A4EC-752852587DCB}"/>
              </a:ext>
            </a:extLst>
          </p:cNvPr>
          <p:cNvSpPr/>
          <p:nvPr/>
        </p:nvSpPr>
        <p:spPr>
          <a:xfrm flipH="1">
            <a:off x="-1" y="1"/>
            <a:ext cx="6858000" cy="2557194"/>
          </a:xfrm>
          <a:prstGeom prst="flowChartDocument">
            <a:avLst/>
          </a:prstGeom>
          <a:blipFill dpi="0" rotWithShape="1">
            <a:blip r:embed="rId4">
              <a:extLst>
                <a:ext uri="{BEBA8EAE-BF5A-486C-A8C5-ECC9F3942E4B}">
                  <a14:imgProps xmlns:a14="http://schemas.microsoft.com/office/drawing/2010/main">
                    <a14:imgLayer r:embed="rId5">
                      <a14:imgEffect>
                        <a14:artisticCrisscrossEtching/>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a:blipFill>
          <a:ln>
            <a:noFill/>
          </a:ln>
          <a:effectLst>
            <a:softEdge rad="25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7" name="タイトル 2">
            <a:extLst>
              <a:ext uri="{FF2B5EF4-FFF2-40B4-BE49-F238E27FC236}">
                <a16:creationId xmlns:a16="http://schemas.microsoft.com/office/drawing/2014/main" id="{60BC3FD0-D996-11F0-AC36-70B41023F7E2}"/>
              </a:ext>
            </a:extLst>
          </p:cNvPr>
          <p:cNvSpPr txBox="1">
            <a:spLocks/>
          </p:cNvSpPr>
          <p:nvPr/>
        </p:nvSpPr>
        <p:spPr>
          <a:xfrm>
            <a:off x="376520" y="768101"/>
            <a:ext cx="3909554" cy="989917"/>
          </a:xfrm>
          <a:prstGeom prst="rect">
            <a:avLst/>
          </a:prstGeom>
          <a:noFill/>
        </p:spPr>
        <p:txBody>
          <a:bodyPr vert="horz" wrap="square" lIns="0" tIns="0" rIns="0" bIns="0" rtlCol="0" anchor="ctr" anchorCtr="0">
            <a:normAutofit/>
          </a:bodyPr>
          <a:lstStyle>
            <a:defPPr>
              <a:defRPr lang="ja-JP"/>
            </a:defPPr>
            <a:lvl1pPr algn="l" defTabSz="914400" rtl="0" eaLnBrk="1" latinLnBrk="0" hangingPunct="1">
              <a:lnSpc>
                <a:spcPct val="90000"/>
              </a:lnSpc>
              <a:spcBef>
                <a:spcPct val="0"/>
              </a:spcBef>
              <a:buNone/>
              <a:defRPr kumimoji="1" lang="ja-JP" sz="4800" kern="1200" dirty="0">
                <a:solidFill>
                  <a:schemeClr val="tx1"/>
                </a:solidFill>
                <a:latin typeface="Meiryo UI" panose="020B0604030504040204" pitchFamily="50" charset="-128"/>
                <a:ea typeface="Meiryo UI" panose="020B0604030504040204" pitchFamily="50" charset="-128"/>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4400" b="1" i="0" u="none" strike="noStrike" kern="1200" cap="none" spc="0" normalizeH="0" baseline="0" noProof="0" dirty="0">
                <a:ln>
                  <a:solidFill>
                    <a:srgbClr val="17406D">
                      <a:lumMod val="40000"/>
                      <a:lumOff val="60000"/>
                    </a:srgbClr>
                  </a:solid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j-cs"/>
              </a:rPr>
              <a:t>事務職員</a:t>
            </a:r>
          </a:p>
        </p:txBody>
      </p:sp>
      <p:sp>
        <p:nvSpPr>
          <p:cNvPr id="9" name="タイトル 2">
            <a:extLst>
              <a:ext uri="{FF2B5EF4-FFF2-40B4-BE49-F238E27FC236}">
                <a16:creationId xmlns:a16="http://schemas.microsoft.com/office/drawing/2014/main" id="{DBCF3510-BAB3-0652-1F60-E32A14A0D283}"/>
              </a:ext>
            </a:extLst>
          </p:cNvPr>
          <p:cNvSpPr txBox="1">
            <a:spLocks/>
          </p:cNvSpPr>
          <p:nvPr/>
        </p:nvSpPr>
        <p:spPr>
          <a:xfrm>
            <a:off x="3621483" y="1128798"/>
            <a:ext cx="780693" cy="486979"/>
          </a:xfrm>
          <a:prstGeom prst="rect">
            <a:avLst/>
          </a:prstGeom>
          <a:noFill/>
        </p:spPr>
        <p:txBody>
          <a:bodyPr vert="horz" wrap="square" lIns="0" tIns="0" rIns="0" bIns="0" rtlCol="0" anchor="ctr" anchorCtr="0">
            <a:normAutofit/>
          </a:bodyPr>
          <a:lstStyle>
            <a:defPPr>
              <a:defRPr lang="ja-JP"/>
            </a:defPPr>
            <a:lvl1pPr algn="l" defTabSz="914400" rtl="0" eaLnBrk="1" latinLnBrk="0" hangingPunct="1">
              <a:lnSpc>
                <a:spcPct val="90000"/>
              </a:lnSpc>
              <a:spcBef>
                <a:spcPct val="0"/>
              </a:spcBef>
              <a:buNone/>
              <a:defRPr kumimoji="1" lang="ja-JP" sz="4800" kern="1200" dirty="0">
                <a:solidFill>
                  <a:schemeClr val="tx1"/>
                </a:solidFill>
                <a:latin typeface="Meiryo UI" panose="020B0604030504040204" pitchFamily="50" charset="-128"/>
                <a:ea typeface="Meiryo UI" panose="020B0604030504040204"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0" normalizeH="0" baseline="0" noProof="0" dirty="0">
                <a:ln>
                  <a:solidFill>
                    <a:srgbClr val="17406D">
                      <a:lumMod val="40000"/>
                      <a:lumOff val="60000"/>
                    </a:srgbClr>
                  </a:solidFill>
                </a:ln>
                <a:solidFill>
                  <a:prstClr val="black"/>
                </a:solidFill>
                <a:effectLst/>
                <a:uLnTx/>
                <a:uFillTx/>
                <a:latin typeface="BIZ UDゴシック" panose="020B0400000000000000" pitchFamily="49" charset="-128"/>
                <a:ea typeface="BIZ UDゴシック" panose="020B0400000000000000" pitchFamily="49" charset="-128"/>
                <a:cs typeface="+mj-cs"/>
              </a:rPr>
              <a:t>は</a:t>
            </a:r>
          </a:p>
        </p:txBody>
      </p:sp>
      <p:sp>
        <p:nvSpPr>
          <p:cNvPr id="13" name="四角形: 角を丸くする 12">
            <a:extLst>
              <a:ext uri="{FF2B5EF4-FFF2-40B4-BE49-F238E27FC236}">
                <a16:creationId xmlns:a16="http://schemas.microsoft.com/office/drawing/2014/main" id="{544DDB81-0A97-5151-AF38-B545A6D92C43}"/>
              </a:ext>
            </a:extLst>
          </p:cNvPr>
          <p:cNvSpPr/>
          <p:nvPr/>
        </p:nvSpPr>
        <p:spPr>
          <a:xfrm>
            <a:off x="362294" y="2122159"/>
            <a:ext cx="2700000" cy="648000"/>
          </a:xfrm>
          <a:prstGeom prst="roundRect">
            <a:avLst>
              <a:gd name="adj" fmla="val 43533"/>
            </a:avLst>
          </a:prstGeom>
          <a:solidFill>
            <a:schemeClr val="accent1">
              <a:lumMod val="75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事務職員は、学校の</a:t>
            </a:r>
            <a:endParaRPr kumimoji="1" lang="en-US" altLang="ja-JP"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基幹的職員です</a:t>
            </a:r>
          </a:p>
        </p:txBody>
      </p:sp>
      <p:sp>
        <p:nvSpPr>
          <p:cNvPr id="14" name="四角形: 角を丸くする 13">
            <a:extLst>
              <a:ext uri="{FF2B5EF4-FFF2-40B4-BE49-F238E27FC236}">
                <a16:creationId xmlns:a16="http://schemas.microsoft.com/office/drawing/2014/main" id="{518C0424-8CFA-4DD7-30DC-E939136FD48A}"/>
              </a:ext>
            </a:extLst>
          </p:cNvPr>
          <p:cNvSpPr/>
          <p:nvPr/>
        </p:nvSpPr>
        <p:spPr>
          <a:xfrm>
            <a:off x="3426398" y="2682765"/>
            <a:ext cx="3335754" cy="2019463"/>
          </a:xfrm>
          <a:prstGeom prst="roundRect">
            <a:avLst/>
          </a:prstGeom>
          <a:pattFill prst="pct50">
            <a:fgClr>
              <a:schemeClr val="bg2"/>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endParaRPr>
          </a:p>
        </p:txBody>
      </p:sp>
      <p:sp>
        <p:nvSpPr>
          <p:cNvPr id="8" name="四角形: 角を丸くする 7">
            <a:extLst>
              <a:ext uri="{FF2B5EF4-FFF2-40B4-BE49-F238E27FC236}">
                <a16:creationId xmlns:a16="http://schemas.microsoft.com/office/drawing/2014/main" id="{E9686555-9374-185B-075D-ED1FD5A21029}"/>
              </a:ext>
            </a:extLst>
          </p:cNvPr>
          <p:cNvSpPr/>
          <p:nvPr/>
        </p:nvSpPr>
        <p:spPr>
          <a:xfrm>
            <a:off x="4502604" y="3659026"/>
            <a:ext cx="1548000" cy="72000"/>
          </a:xfrm>
          <a:prstGeom prst="roundRect">
            <a:avLst/>
          </a:prstGeom>
          <a:solidFill>
            <a:srgbClr val="FF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5" name="四角形: 角を丸くする 14">
            <a:extLst>
              <a:ext uri="{FF2B5EF4-FFF2-40B4-BE49-F238E27FC236}">
                <a16:creationId xmlns:a16="http://schemas.microsoft.com/office/drawing/2014/main" id="{4C8970FA-D71B-0812-7C3A-03F478CABFC6}"/>
              </a:ext>
            </a:extLst>
          </p:cNvPr>
          <p:cNvSpPr/>
          <p:nvPr/>
        </p:nvSpPr>
        <p:spPr>
          <a:xfrm>
            <a:off x="150514" y="4869857"/>
            <a:ext cx="3087015" cy="3749073"/>
          </a:xfrm>
          <a:prstGeom prst="roundRect">
            <a:avLst/>
          </a:prstGeom>
          <a:pattFill prst="pct50">
            <a:fgClr>
              <a:schemeClr val="bg2"/>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400" b="0"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0"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チーム学校の一員として校務運営に参画し、副校長や教頭とともに校長を補佐します。教育目標達成に向けた学校経営における意思決定の場において、財務等の専門的観点から提案・助言します。</a:t>
            </a:r>
            <a:endParaRPr kumimoji="0"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400" b="0"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法令や</a:t>
            </a:r>
            <a:r>
              <a:rPr kumimoji="0"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ICT</a:t>
            </a:r>
            <a:r>
              <a:rPr kumimoji="0"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等の知識を活用し、行政職としての視点で、学校事務の効率化・省力化に向けた取組を推進します。</a:t>
            </a:r>
            <a:endParaRPr kumimoji="0"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400" b="0"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0"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事務職員は教育的視点と行政的視点をもって学校の課題解決に向けて行政との連携を推進します。</a:t>
            </a:r>
            <a:endParaRPr kumimoji="0"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これらにより学校組織の機能を強化し、教育活動の効果を高めます。</a:t>
            </a:r>
            <a:endParaRPr kumimoji="1" lang="en-US" altLang="ja-JP" sz="1200" b="0" i="0" u="none" strike="noStrike" kern="1200" cap="none" spc="0" normalizeH="0" baseline="0" noProof="0" dirty="0">
              <a:ln>
                <a:noFill/>
              </a:ln>
              <a:solidFill>
                <a:srgbClr val="7030A0"/>
              </a:solidFill>
              <a:effectLst/>
              <a:uLnTx/>
              <a:uFillTx/>
              <a:latin typeface="BIZ UDゴシック" panose="020B0400000000000000" pitchFamily="49" charset="-128"/>
              <a:ea typeface="BIZ UDゴシック" panose="020B0400000000000000" pitchFamily="49" charset="-128"/>
              <a:cs typeface="+mn-cs"/>
            </a:endParaRPr>
          </a:p>
        </p:txBody>
      </p:sp>
      <p:sp>
        <p:nvSpPr>
          <p:cNvPr id="17" name="四角形: 角を丸くする 16">
            <a:extLst>
              <a:ext uri="{FF2B5EF4-FFF2-40B4-BE49-F238E27FC236}">
                <a16:creationId xmlns:a16="http://schemas.microsoft.com/office/drawing/2014/main" id="{966A410C-718F-10FE-41C1-6121F191FE40}"/>
              </a:ext>
            </a:extLst>
          </p:cNvPr>
          <p:cNvSpPr/>
          <p:nvPr/>
        </p:nvSpPr>
        <p:spPr>
          <a:xfrm>
            <a:off x="3794456" y="2123374"/>
            <a:ext cx="2700000" cy="648000"/>
          </a:xfrm>
          <a:prstGeom prst="roundRect">
            <a:avLst>
              <a:gd name="adj" fmla="val 43533"/>
            </a:avLst>
          </a:prstGeom>
          <a:solidFill>
            <a:schemeClr val="accent1">
              <a:lumMod val="75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総務・財務を中心に</a:t>
            </a:r>
            <a:endParaRPr kumimoji="1" lang="en-US" altLang="ja-JP"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事務をつかさどる</a:t>
            </a:r>
          </a:p>
        </p:txBody>
      </p:sp>
      <p:sp>
        <p:nvSpPr>
          <p:cNvPr id="18" name="四角形: 角を丸くする 17">
            <a:extLst>
              <a:ext uri="{FF2B5EF4-FFF2-40B4-BE49-F238E27FC236}">
                <a16:creationId xmlns:a16="http://schemas.microsoft.com/office/drawing/2014/main" id="{CFBD3DB7-D597-CB1F-33C2-E8771E0CCD06}"/>
              </a:ext>
            </a:extLst>
          </p:cNvPr>
          <p:cNvSpPr/>
          <p:nvPr/>
        </p:nvSpPr>
        <p:spPr>
          <a:xfrm>
            <a:off x="3434018" y="5211392"/>
            <a:ext cx="3335754" cy="3439995"/>
          </a:xfrm>
          <a:prstGeom prst="roundRect">
            <a:avLst/>
          </a:prstGeom>
          <a:pattFill prst="pct50">
            <a:fgClr>
              <a:schemeClr val="bg2"/>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学校事務の共同実施とは、事務職員が一つの学校に集まり複数の学校の業務を共同で行うものです。平成</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29</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年３月には法改正により「共同学校事務室」として制度化されました。</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400" b="0"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共同で行うことにより、学校間の事務が標準化され、事務処理の効率化と質の向上が実現します。</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教材等を共同購入することで、調達コストや無駄の削減につながります。</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組織的な</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OJT</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により、効果的な事務職員の育成と資質向上を図ります。</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 name="四角形: 角を丸くする 2">
            <a:extLst>
              <a:ext uri="{FF2B5EF4-FFF2-40B4-BE49-F238E27FC236}">
                <a16:creationId xmlns:a16="http://schemas.microsoft.com/office/drawing/2014/main" id="{389F9E70-2BDE-A035-1816-FCDABBFBE082}"/>
              </a:ext>
            </a:extLst>
          </p:cNvPr>
          <p:cNvSpPr/>
          <p:nvPr/>
        </p:nvSpPr>
        <p:spPr>
          <a:xfrm>
            <a:off x="318519" y="4212822"/>
            <a:ext cx="2700000" cy="648000"/>
          </a:xfrm>
          <a:prstGeom prst="roundRect">
            <a:avLst>
              <a:gd name="adj" fmla="val 43533"/>
            </a:avLst>
          </a:prstGeom>
          <a:solidFill>
            <a:schemeClr val="accent1">
              <a:lumMod val="75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事務職員の役割</a:t>
            </a:r>
          </a:p>
        </p:txBody>
      </p:sp>
      <p:sp>
        <p:nvSpPr>
          <p:cNvPr id="4" name="四角形: 角を丸くする 3">
            <a:extLst>
              <a:ext uri="{FF2B5EF4-FFF2-40B4-BE49-F238E27FC236}">
                <a16:creationId xmlns:a16="http://schemas.microsoft.com/office/drawing/2014/main" id="{4A2EC731-344A-BCE5-AED6-182F833E17E7}"/>
              </a:ext>
            </a:extLst>
          </p:cNvPr>
          <p:cNvSpPr/>
          <p:nvPr/>
        </p:nvSpPr>
        <p:spPr>
          <a:xfrm>
            <a:off x="3762050" y="4737272"/>
            <a:ext cx="2700000" cy="648000"/>
          </a:xfrm>
          <a:prstGeom prst="roundRect">
            <a:avLst>
              <a:gd name="adj" fmla="val 43533"/>
            </a:avLst>
          </a:prstGeom>
          <a:solidFill>
            <a:schemeClr val="accent1">
              <a:lumMod val="75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－「個」から「組織」で－</a:t>
            </a:r>
            <a:endParaRPr kumimoji="1" lang="en-US" altLang="ja-JP"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支え合う共同学校事務室</a:t>
            </a:r>
          </a:p>
        </p:txBody>
      </p:sp>
      <p:sp>
        <p:nvSpPr>
          <p:cNvPr id="23" name="テキスト ボックス 22">
            <a:extLst>
              <a:ext uri="{FF2B5EF4-FFF2-40B4-BE49-F238E27FC236}">
                <a16:creationId xmlns:a16="http://schemas.microsoft.com/office/drawing/2014/main" id="{D45B6184-9487-1C21-A1EA-C906692A9145}"/>
              </a:ext>
            </a:extLst>
          </p:cNvPr>
          <p:cNvSpPr txBox="1"/>
          <p:nvPr/>
        </p:nvSpPr>
        <p:spPr>
          <a:xfrm>
            <a:off x="1475232" y="9023198"/>
            <a:ext cx="5382768" cy="789998"/>
          </a:xfrm>
          <a:prstGeom prst="rect">
            <a:avLst/>
          </a:prstGeom>
          <a:noFill/>
        </p:spPr>
        <p:txBody>
          <a:bodyPr wrap="square" lIns="72000" rIns="72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dirty="0">
                <a:solidFill>
                  <a:prstClr val="black"/>
                </a:solidFill>
                <a:latin typeface="BIZ UDゴシック" panose="020B0400000000000000" pitchFamily="49" charset="-128"/>
                <a:ea typeface="BIZ UDゴシック" panose="020B0400000000000000" pitchFamily="49" charset="-128"/>
              </a:rPr>
              <a:t>　</a:t>
            </a:r>
            <a:r>
              <a:rPr kumimoji="1" lang="ja-JP" altLang="en-US" sz="1150" b="0" i="0" u="none" strike="noStrike" kern="1200" cap="none" spc="-10" normalizeH="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事務職員が専門性を発揮し、共同実施をはじめとする組織的な取組により安定した学校事務を担い、教育環境の整備や教育活動の充実を図り、教育目標の具現化を目指します。カリキュラム・マネジメントの推進や様々な関係機関との連携等を担い、これからの社会を担う子どもたちをはぐくむ学びの場を創ります。</a:t>
            </a:r>
            <a:endParaRPr kumimoji="1" lang="en-US" altLang="ja-JP" sz="1150" b="0" i="0" u="none" strike="noStrike" kern="1200" cap="none" spc="-10" normalizeH="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2" name="四角形: 角を丸くする 31">
            <a:extLst>
              <a:ext uri="{FF2B5EF4-FFF2-40B4-BE49-F238E27FC236}">
                <a16:creationId xmlns:a16="http://schemas.microsoft.com/office/drawing/2014/main" id="{F8D61301-86A7-DF8E-F7D6-FA276E43A303}"/>
              </a:ext>
            </a:extLst>
          </p:cNvPr>
          <p:cNvSpPr/>
          <p:nvPr/>
        </p:nvSpPr>
        <p:spPr>
          <a:xfrm>
            <a:off x="10885" y="8998850"/>
            <a:ext cx="1470443" cy="838724"/>
          </a:xfrm>
          <a:prstGeom prst="roundRect">
            <a:avLst>
              <a:gd name="adj" fmla="val 43533"/>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17406D"/>
                </a:solidFill>
                <a:effectLst/>
                <a:uLnTx/>
                <a:uFillTx/>
                <a:latin typeface="BIZ UDゴシック" panose="020B0400000000000000" pitchFamily="49" charset="-128"/>
                <a:ea typeface="BIZ UDゴシック" panose="020B0400000000000000" pitchFamily="49" charset="-128"/>
                <a:cs typeface="+mn-cs"/>
              </a:rPr>
              <a:t>全事研が目指す</a:t>
            </a:r>
            <a:endParaRPr kumimoji="1" lang="en-US" altLang="ja-JP" sz="1200" b="1" i="0" u="none" strike="noStrike" kern="1200" cap="none" spc="0" normalizeH="0" baseline="0" noProof="0" dirty="0">
              <a:ln>
                <a:noFill/>
              </a:ln>
              <a:solidFill>
                <a:srgbClr val="17406D"/>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17406D"/>
                </a:solidFill>
                <a:effectLst/>
                <a:uLnTx/>
                <a:uFillTx/>
                <a:latin typeface="BIZ UDゴシック" panose="020B0400000000000000" pitchFamily="49" charset="-128"/>
                <a:ea typeface="BIZ UDゴシック" panose="020B0400000000000000" pitchFamily="49" charset="-128"/>
                <a:cs typeface="+mn-cs"/>
              </a:rPr>
              <a:t>学校事務職員が創る未来</a:t>
            </a:r>
          </a:p>
        </p:txBody>
      </p:sp>
      <p:sp>
        <p:nvSpPr>
          <p:cNvPr id="2" name="ホームベース 20">
            <a:extLst>
              <a:ext uri="{FF2B5EF4-FFF2-40B4-BE49-F238E27FC236}">
                <a16:creationId xmlns:a16="http://schemas.microsoft.com/office/drawing/2014/main" id="{5F020228-BA09-B6D1-4CA8-844EECA25790}"/>
              </a:ext>
            </a:extLst>
          </p:cNvPr>
          <p:cNvSpPr/>
          <p:nvPr/>
        </p:nvSpPr>
        <p:spPr>
          <a:xfrm>
            <a:off x="426522" y="4958767"/>
            <a:ext cx="2497138" cy="252000"/>
          </a:xfrm>
          <a:prstGeom prst="homePlate">
            <a:avLst/>
          </a:prstGeom>
          <a:solidFill>
            <a:srgbClr val="FFCC99"/>
          </a:solidFill>
        </p:spPr>
        <p:txBody>
          <a:bodyPr wrap="square" lIns="91440" tIns="0" rIns="91440" bIns="36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w="10160">
                  <a:noFill/>
                  <a:prstDash val="solid"/>
                </a:ln>
                <a:solidFill>
                  <a:srgbClr val="17406D"/>
                </a:solidFill>
                <a:effectLst/>
                <a:uLnTx/>
                <a:uFillTx/>
                <a:latin typeface="BIZ UDゴシック" panose="020B0400000000000000" pitchFamily="49" charset="-128"/>
                <a:ea typeface="BIZ UDゴシック" panose="020B0400000000000000" pitchFamily="49" charset="-128"/>
                <a:cs typeface="+mn-cs"/>
              </a:rPr>
              <a:t>校務運営に参画する</a:t>
            </a:r>
          </a:p>
        </p:txBody>
      </p:sp>
      <p:sp>
        <p:nvSpPr>
          <p:cNvPr id="19" name="四角形: 角を丸くする 18">
            <a:extLst>
              <a:ext uri="{FF2B5EF4-FFF2-40B4-BE49-F238E27FC236}">
                <a16:creationId xmlns:a16="http://schemas.microsoft.com/office/drawing/2014/main" id="{A0E98E07-7DEE-D46D-802C-CE94C91FFC82}"/>
              </a:ext>
            </a:extLst>
          </p:cNvPr>
          <p:cNvSpPr/>
          <p:nvPr/>
        </p:nvSpPr>
        <p:spPr>
          <a:xfrm>
            <a:off x="3436559" y="2682765"/>
            <a:ext cx="3335754" cy="208128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15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教育活動の背景には様々な事務があります。教員が担う事務もあれば、事務職員が担う事務もあり、これらの上に教育活動が成り立っています。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　事務職員は </a:t>
            </a:r>
            <a:r>
              <a:rPr kumimoji="1" lang="ja-JP" altLang="en-US" sz="1150" b="0" i="0" u="none" strike="noStrike" kern="1200" cap="none" spc="0" normalizeH="0" baseline="0" noProof="0" dirty="0">
                <a:ln w="6350">
                  <a:solidFill>
                    <a:srgbClr val="DBEFF9">
                      <a:lumMod val="10000"/>
                    </a:srgbClr>
                  </a:solid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教員とは異なる専門性</a:t>
            </a:r>
            <a:r>
              <a:rPr kumimoji="1" lang="ja-JP" altLang="en-US" sz="115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 を有し、学校組織で唯一の行政職として、学籍・文書等に関する「総務」、予算・経理に関する「財務」、設備・教具等に関する「管財」、学校における「事務全般の統括」等を主として担います。</a:t>
            </a:r>
          </a:p>
        </p:txBody>
      </p:sp>
      <p:sp>
        <p:nvSpPr>
          <p:cNvPr id="5" name="ホームベース 20">
            <a:extLst>
              <a:ext uri="{FF2B5EF4-FFF2-40B4-BE49-F238E27FC236}">
                <a16:creationId xmlns:a16="http://schemas.microsoft.com/office/drawing/2014/main" id="{85CF9A62-732D-8758-D051-B0DDA2FB405A}"/>
              </a:ext>
            </a:extLst>
          </p:cNvPr>
          <p:cNvSpPr/>
          <p:nvPr/>
        </p:nvSpPr>
        <p:spPr>
          <a:xfrm>
            <a:off x="426522" y="6207730"/>
            <a:ext cx="2497138" cy="252000"/>
          </a:xfrm>
          <a:prstGeom prst="homePlate">
            <a:avLst/>
          </a:prstGeom>
          <a:solidFill>
            <a:srgbClr val="FFCC99"/>
          </a:solidFill>
        </p:spPr>
        <p:txBody>
          <a:bodyPr wrap="square" lIns="91440" tIns="0" rIns="91440" bIns="4572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w="10160">
                  <a:noFill/>
                  <a:prstDash val="solid"/>
                </a:ln>
                <a:solidFill>
                  <a:srgbClr val="17406D"/>
                </a:solidFill>
                <a:effectLst/>
                <a:uLnTx/>
                <a:uFillTx/>
                <a:latin typeface="BIZ UDゴシック" panose="020B0400000000000000" pitchFamily="49" charset="-128"/>
                <a:ea typeface="BIZ UDゴシック" panose="020B0400000000000000" pitchFamily="49" charset="-128"/>
                <a:cs typeface="+mn-cs"/>
              </a:rPr>
              <a:t>業務改善の推進</a:t>
            </a:r>
          </a:p>
        </p:txBody>
      </p:sp>
      <p:sp>
        <p:nvSpPr>
          <p:cNvPr id="16" name="ホームベース 20">
            <a:extLst>
              <a:ext uri="{FF2B5EF4-FFF2-40B4-BE49-F238E27FC236}">
                <a16:creationId xmlns:a16="http://schemas.microsoft.com/office/drawing/2014/main" id="{0EE4E215-A987-DB65-B80F-155A300BF84D}"/>
              </a:ext>
            </a:extLst>
          </p:cNvPr>
          <p:cNvSpPr/>
          <p:nvPr/>
        </p:nvSpPr>
        <p:spPr>
          <a:xfrm>
            <a:off x="426522" y="7125641"/>
            <a:ext cx="2497138" cy="252000"/>
          </a:xfrm>
          <a:prstGeom prst="homePlate">
            <a:avLst/>
          </a:prstGeom>
          <a:solidFill>
            <a:srgbClr val="FFCC99"/>
          </a:solidFill>
        </p:spPr>
        <p:txBody>
          <a:bodyPr wrap="square" lIns="91440" tIns="0" rIns="91440" bIns="4572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w="10160">
                  <a:noFill/>
                  <a:prstDash val="solid"/>
                </a:ln>
                <a:solidFill>
                  <a:srgbClr val="17406D"/>
                </a:solidFill>
                <a:effectLst/>
                <a:uLnTx/>
                <a:uFillTx/>
                <a:latin typeface="BIZ UDゴシック" panose="020B0400000000000000" pitchFamily="49" charset="-128"/>
                <a:ea typeface="BIZ UDゴシック" panose="020B0400000000000000" pitchFamily="49" charset="-128"/>
                <a:cs typeface="+mn-cs"/>
              </a:rPr>
              <a:t>教育と行政をつなぐ</a:t>
            </a:r>
          </a:p>
        </p:txBody>
      </p:sp>
      <p:sp>
        <p:nvSpPr>
          <p:cNvPr id="21" name="ホームベース 20">
            <a:extLst>
              <a:ext uri="{FF2B5EF4-FFF2-40B4-BE49-F238E27FC236}">
                <a16:creationId xmlns:a16="http://schemas.microsoft.com/office/drawing/2014/main" id="{C7E25023-D279-3146-3B85-4C6A4165CCA9}"/>
              </a:ext>
            </a:extLst>
          </p:cNvPr>
          <p:cNvSpPr/>
          <p:nvPr/>
        </p:nvSpPr>
        <p:spPr>
          <a:xfrm>
            <a:off x="3522485" y="6206565"/>
            <a:ext cx="2497138" cy="252000"/>
          </a:xfrm>
          <a:prstGeom prst="homePlate">
            <a:avLst/>
          </a:prstGeom>
          <a:solidFill>
            <a:srgbClr val="FFCC99"/>
          </a:solidFill>
        </p:spPr>
        <p:txBody>
          <a:bodyPr wrap="square" lIns="91440" tIns="0" rIns="91440" bIns="4572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w="10160">
                  <a:noFill/>
                  <a:prstDash val="solid"/>
                </a:ln>
                <a:solidFill>
                  <a:srgbClr val="17406D"/>
                </a:solidFill>
                <a:effectLst/>
                <a:uLnTx/>
                <a:uFillTx/>
                <a:latin typeface="BIZ UDゴシック" panose="020B0400000000000000" pitchFamily="49" charset="-128"/>
                <a:ea typeface="BIZ UDゴシック" panose="020B0400000000000000" pitchFamily="49" charset="-128"/>
                <a:cs typeface="+mn-cs"/>
              </a:rPr>
              <a:t>事務の標準化、効率化</a:t>
            </a:r>
          </a:p>
        </p:txBody>
      </p:sp>
      <p:sp>
        <p:nvSpPr>
          <p:cNvPr id="22" name="ホームベース 20">
            <a:extLst>
              <a:ext uri="{FF2B5EF4-FFF2-40B4-BE49-F238E27FC236}">
                <a16:creationId xmlns:a16="http://schemas.microsoft.com/office/drawing/2014/main" id="{C0246A0D-8E3C-9397-146E-56880CEC5630}"/>
              </a:ext>
            </a:extLst>
          </p:cNvPr>
          <p:cNvSpPr/>
          <p:nvPr/>
        </p:nvSpPr>
        <p:spPr>
          <a:xfrm>
            <a:off x="3522485" y="7096222"/>
            <a:ext cx="2497138" cy="252000"/>
          </a:xfrm>
          <a:prstGeom prst="homePlate">
            <a:avLst/>
          </a:prstGeom>
          <a:solidFill>
            <a:srgbClr val="FFCC99"/>
          </a:solidFill>
        </p:spPr>
        <p:txBody>
          <a:bodyPr wrap="square" lIns="91440" tIns="0" rIns="91440" bIns="4572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w="10160">
                  <a:noFill/>
                  <a:prstDash val="solid"/>
                </a:ln>
                <a:solidFill>
                  <a:srgbClr val="17406D"/>
                </a:solidFill>
                <a:effectLst/>
                <a:uLnTx/>
                <a:uFillTx/>
                <a:latin typeface="BIZ UDゴシック" panose="020B0400000000000000" pitchFamily="49" charset="-128"/>
                <a:ea typeface="BIZ UDゴシック" panose="020B0400000000000000" pitchFamily="49" charset="-128"/>
                <a:cs typeface="+mn-cs"/>
              </a:rPr>
              <a:t>コスト削減</a:t>
            </a:r>
          </a:p>
        </p:txBody>
      </p:sp>
      <p:sp>
        <p:nvSpPr>
          <p:cNvPr id="24" name="ホームベース 20">
            <a:extLst>
              <a:ext uri="{FF2B5EF4-FFF2-40B4-BE49-F238E27FC236}">
                <a16:creationId xmlns:a16="http://schemas.microsoft.com/office/drawing/2014/main" id="{D0DD4469-A954-9795-EE2B-DB26831E2C48}"/>
              </a:ext>
            </a:extLst>
          </p:cNvPr>
          <p:cNvSpPr/>
          <p:nvPr/>
        </p:nvSpPr>
        <p:spPr>
          <a:xfrm>
            <a:off x="3522485" y="7849766"/>
            <a:ext cx="2497138" cy="252000"/>
          </a:xfrm>
          <a:prstGeom prst="homePlate">
            <a:avLst/>
          </a:prstGeom>
          <a:solidFill>
            <a:srgbClr val="FFCC99"/>
          </a:solidFill>
        </p:spPr>
        <p:txBody>
          <a:bodyPr wrap="square" lIns="91440" tIns="0" rIns="91440" bIns="4572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w="10160">
                  <a:noFill/>
                  <a:prstDash val="solid"/>
                </a:ln>
                <a:solidFill>
                  <a:srgbClr val="17406D"/>
                </a:solidFill>
                <a:effectLst/>
                <a:uLnTx/>
                <a:uFillTx/>
                <a:latin typeface="BIZ UDゴシック" panose="020B0400000000000000" pitchFamily="49" charset="-128"/>
                <a:ea typeface="BIZ UDゴシック" panose="020B0400000000000000" pitchFamily="49" charset="-128"/>
                <a:cs typeface="+mn-cs"/>
              </a:rPr>
              <a:t>育成と資質向上</a:t>
            </a:r>
          </a:p>
        </p:txBody>
      </p:sp>
      <p:cxnSp>
        <p:nvCxnSpPr>
          <p:cNvPr id="27" name="直線コネクタ 26">
            <a:extLst>
              <a:ext uri="{FF2B5EF4-FFF2-40B4-BE49-F238E27FC236}">
                <a16:creationId xmlns:a16="http://schemas.microsoft.com/office/drawing/2014/main" id="{69C057F8-F901-DC10-49F5-A923222C2AEC}"/>
              </a:ext>
            </a:extLst>
          </p:cNvPr>
          <p:cNvCxnSpPr/>
          <p:nvPr/>
        </p:nvCxnSpPr>
        <p:spPr>
          <a:xfrm>
            <a:off x="0" y="8916998"/>
            <a:ext cx="6858001" cy="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1" name="タイトル 2">
            <a:extLst>
              <a:ext uri="{FF2B5EF4-FFF2-40B4-BE49-F238E27FC236}">
                <a16:creationId xmlns:a16="http://schemas.microsoft.com/office/drawing/2014/main" id="{8342A6E4-F72E-0BCE-1233-765E8D9DE8D2}"/>
              </a:ext>
            </a:extLst>
          </p:cNvPr>
          <p:cNvSpPr txBox="1">
            <a:spLocks/>
          </p:cNvSpPr>
          <p:nvPr/>
        </p:nvSpPr>
        <p:spPr>
          <a:xfrm>
            <a:off x="2404453" y="1677808"/>
            <a:ext cx="3473310" cy="333754"/>
          </a:xfrm>
          <a:prstGeom prst="rect">
            <a:avLst/>
          </a:prstGeom>
          <a:noFill/>
        </p:spPr>
        <p:txBody>
          <a:bodyPr vert="horz" wrap="square" lIns="0" tIns="0" rIns="0" bIns="0" rtlCol="0" anchor="ctr" anchorCtr="0">
            <a:normAutofit fontScale="85000" lnSpcReduction="10000"/>
          </a:bodyPr>
          <a:lstStyle>
            <a:defPPr>
              <a:defRPr lang="ja-JP"/>
            </a:defPPr>
            <a:lvl1pPr algn="l" defTabSz="914400" rtl="0" eaLnBrk="1" latinLnBrk="0" hangingPunct="1">
              <a:lnSpc>
                <a:spcPct val="90000"/>
              </a:lnSpc>
              <a:spcBef>
                <a:spcPct val="0"/>
              </a:spcBef>
              <a:buNone/>
              <a:defRPr kumimoji="1" lang="ja-JP" sz="4800" kern="1200" dirty="0">
                <a:solidFill>
                  <a:schemeClr val="tx1"/>
                </a:solidFill>
                <a:latin typeface="Meiryo UI" panose="020B0604030504040204" pitchFamily="50" charset="-128"/>
                <a:ea typeface="Meiryo UI" panose="020B0604030504040204"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solidFill>
                    <a:srgbClr val="17406D">
                      <a:lumMod val="40000"/>
                      <a:lumOff val="60000"/>
                    </a:srgbClr>
                  </a:solidFill>
                </a:ln>
                <a:solidFill>
                  <a:prstClr val="black"/>
                </a:solidFill>
                <a:effectLst/>
                <a:uLnTx/>
                <a:uFillTx/>
                <a:latin typeface="BIZ UDゴシック" panose="020B0400000000000000" pitchFamily="49" charset="-128"/>
                <a:ea typeface="BIZ UDゴシック" panose="020B0400000000000000" pitchFamily="49" charset="-128"/>
                <a:cs typeface="+mj-cs"/>
              </a:rPr>
              <a:t>こんな仕事をしています</a:t>
            </a:r>
          </a:p>
        </p:txBody>
      </p:sp>
      <p:sp>
        <p:nvSpPr>
          <p:cNvPr id="34" name="四角形: 角を丸くする 33">
            <a:extLst>
              <a:ext uri="{FF2B5EF4-FFF2-40B4-BE49-F238E27FC236}">
                <a16:creationId xmlns:a16="http://schemas.microsoft.com/office/drawing/2014/main" id="{D0000181-A4B1-0AC9-3490-66AFC7786D8E}"/>
              </a:ext>
            </a:extLst>
          </p:cNvPr>
          <p:cNvSpPr/>
          <p:nvPr/>
        </p:nvSpPr>
        <p:spPr>
          <a:xfrm>
            <a:off x="451122" y="3735304"/>
            <a:ext cx="1179123" cy="79716"/>
          </a:xfrm>
          <a:prstGeom prst="roundRect">
            <a:avLst/>
          </a:prstGeom>
          <a:solidFill>
            <a:srgbClr val="FF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33" name="四角形: 角を丸くする 32">
            <a:extLst>
              <a:ext uri="{FF2B5EF4-FFF2-40B4-BE49-F238E27FC236}">
                <a16:creationId xmlns:a16="http://schemas.microsoft.com/office/drawing/2014/main" id="{1B120348-DA42-60E2-2738-8FCB1FF906BC}"/>
              </a:ext>
            </a:extLst>
          </p:cNvPr>
          <p:cNvSpPr/>
          <p:nvPr/>
        </p:nvSpPr>
        <p:spPr>
          <a:xfrm>
            <a:off x="189122" y="2752896"/>
            <a:ext cx="3087015" cy="137656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　事務職員は、校長、教頭、教諭、養護教諭とともに小中学校等に原則置かなければならない必置の職です。（学校教育法第</a:t>
            </a:r>
            <a:r>
              <a:rPr kumimoji="1" lang="en-US" altLang="ja-JP" sz="115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37</a:t>
            </a:r>
            <a:r>
              <a:rPr kumimoji="1" lang="ja-JP" altLang="en-US" sz="115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条第１項）</a:t>
            </a:r>
            <a:endParaRPr kumimoji="1" lang="en-US" altLang="ja-JP" sz="115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150" b="0" i="0" u="none" strike="noStrike" kern="1200" cap="none" spc="0" normalizeH="0" baseline="0" noProof="0" dirty="0">
                <a:ln w="6350">
                  <a:solidFill>
                    <a:srgbClr val="DBEFF9">
                      <a:lumMod val="10000"/>
                    </a:srgbClr>
                  </a:solid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事務をつかさどり</a:t>
            </a:r>
            <a:r>
              <a:rPr kumimoji="1" lang="ja-JP" altLang="en-US" sz="115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、学校の基幹的職員として、教育活動を強力に支えています。</a:t>
            </a:r>
            <a:endParaRPr kumimoji="1" lang="en-US" altLang="ja-JP" sz="115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endParaRPr>
          </a:p>
        </p:txBody>
      </p:sp>
      <p:sp>
        <p:nvSpPr>
          <p:cNvPr id="35" name="正方形/長方形 34">
            <a:extLst>
              <a:ext uri="{FF2B5EF4-FFF2-40B4-BE49-F238E27FC236}">
                <a16:creationId xmlns:a16="http://schemas.microsoft.com/office/drawing/2014/main" id="{DAA5C355-016F-C7B5-53AF-6BD82A21A414}"/>
              </a:ext>
            </a:extLst>
          </p:cNvPr>
          <p:cNvSpPr/>
          <p:nvPr/>
        </p:nvSpPr>
        <p:spPr>
          <a:xfrm>
            <a:off x="1992271" y="8678988"/>
            <a:ext cx="4920593" cy="209642"/>
          </a:xfrm>
          <a:prstGeom prst="rect">
            <a:avLst/>
          </a:prstGeom>
          <a:noFill/>
          <a:ln cmpd="dbl">
            <a:noFill/>
            <a:prstDash val="sysDot"/>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4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参考資料：事務職員の標準的な職務の明確化に係る学校管理規則参考例等の送付について（令和２年７月</a:t>
            </a:r>
            <a:r>
              <a:rPr kumimoji="1" lang="en-US" altLang="ja-JP" sz="700" b="0" i="0" u="none" strike="noStrike" kern="1200" cap="none" spc="-4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17</a:t>
            </a:r>
            <a:r>
              <a:rPr kumimoji="1" lang="ja-JP" altLang="en-US" sz="700" b="0" i="0" u="none" strike="noStrike" kern="1200" cap="none" spc="-4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日文部科学省通知）</a:t>
            </a:r>
            <a:endParaRPr kumimoji="1" lang="en-US" altLang="ja-JP" sz="700" b="0" i="0" u="none" strike="noStrike" kern="1200" cap="none" spc="-4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1" name="タイトル 2">
            <a:extLst>
              <a:ext uri="{FF2B5EF4-FFF2-40B4-BE49-F238E27FC236}">
                <a16:creationId xmlns:a16="http://schemas.microsoft.com/office/drawing/2014/main" id="{52179CAD-2828-439D-321B-CD4F04E9CB39}"/>
              </a:ext>
            </a:extLst>
          </p:cNvPr>
          <p:cNvSpPr txBox="1">
            <a:spLocks/>
          </p:cNvSpPr>
          <p:nvPr/>
        </p:nvSpPr>
        <p:spPr>
          <a:xfrm>
            <a:off x="420642" y="555552"/>
            <a:ext cx="3473310" cy="333754"/>
          </a:xfrm>
          <a:prstGeom prst="rect">
            <a:avLst/>
          </a:prstGeom>
          <a:noFill/>
        </p:spPr>
        <p:txBody>
          <a:bodyPr vert="horz" wrap="square" lIns="0" tIns="0" rIns="0" bIns="0" rtlCol="0" anchor="ctr" anchorCtr="0">
            <a:normAutofit/>
          </a:bodyPr>
          <a:lstStyle>
            <a:defPPr>
              <a:defRPr lang="ja-JP"/>
            </a:defPPr>
            <a:lvl1pPr algn="l" defTabSz="914400" rtl="0" eaLnBrk="1" latinLnBrk="0" hangingPunct="1">
              <a:lnSpc>
                <a:spcPct val="90000"/>
              </a:lnSpc>
              <a:spcBef>
                <a:spcPct val="0"/>
              </a:spcBef>
              <a:buNone/>
              <a:defRPr kumimoji="1" lang="ja-JP" sz="4800" kern="1200" dirty="0">
                <a:solidFill>
                  <a:schemeClr val="tx1"/>
                </a:solidFill>
                <a:latin typeface="Meiryo UI" panose="020B0604030504040204" pitchFamily="50" charset="-128"/>
                <a:ea typeface="Meiryo UI" panose="020B0604030504040204"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0" normalizeH="0" baseline="0" noProof="0" dirty="0">
                <a:ln>
                  <a:solidFill>
                    <a:srgbClr val="17406D">
                      <a:lumMod val="40000"/>
                      <a:lumOff val="60000"/>
                    </a:srgbClr>
                  </a:solidFill>
                </a:ln>
                <a:solidFill>
                  <a:prstClr val="black"/>
                </a:solidFill>
                <a:effectLst/>
                <a:uLnTx/>
                <a:uFillTx/>
                <a:latin typeface="BIZ UDゴシック" panose="020B0400000000000000" pitchFamily="49" charset="-128"/>
                <a:ea typeface="BIZ UDゴシック" panose="020B0400000000000000" pitchFamily="49" charset="-128"/>
                <a:cs typeface="+mj-cs"/>
              </a:rPr>
              <a:t>学校で働く</a:t>
            </a:r>
          </a:p>
        </p:txBody>
      </p:sp>
      <p:grpSp>
        <p:nvGrpSpPr>
          <p:cNvPr id="25" name="グループ化 24"/>
          <p:cNvGrpSpPr/>
          <p:nvPr/>
        </p:nvGrpSpPr>
        <p:grpSpPr>
          <a:xfrm>
            <a:off x="3522484" y="88898"/>
            <a:ext cx="3354346" cy="446776"/>
            <a:chOff x="3438664" y="88898"/>
            <a:chExt cx="3354346" cy="446776"/>
          </a:xfrm>
        </p:grpSpPr>
        <p:sp>
          <p:nvSpPr>
            <p:cNvPr id="40" name="正方形/長方形 39">
              <a:extLst>
                <a:ext uri="{FF2B5EF4-FFF2-40B4-BE49-F238E27FC236}">
                  <a16:creationId xmlns:a16="http://schemas.microsoft.com/office/drawing/2014/main" id="{9DF4ECA2-086B-D4AC-AE6E-E37F263A3B61}"/>
                </a:ext>
              </a:extLst>
            </p:cNvPr>
            <p:cNvSpPr/>
            <p:nvPr/>
          </p:nvSpPr>
          <p:spPr>
            <a:xfrm>
              <a:off x="3438664" y="88898"/>
              <a:ext cx="3240373" cy="4334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scene3d>
                <a:camera prst="orthographicFront"/>
                <a:lightRig rig="threePt" dir="t">
                  <a:rot lat="0" lon="0" rev="1800000"/>
                </a:lightRig>
              </a:scene3d>
              <a:sp3d extrusionH="38100">
                <a:contourClr>
                  <a:schemeClr val="bg1">
                    <a:lumMod val="9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w="1270">
                    <a:noFill/>
                    <a:prstDash val="solid"/>
                  </a:ln>
                  <a:solidFill>
                    <a:srgbClr val="0F6FC6"/>
                  </a:solidFill>
                  <a:effectLst>
                    <a:outerShdw blurRad="50800" dist="38100" dir="2700000" algn="tl" rotWithShape="0">
                      <a:srgbClr val="DBEFF9">
                        <a:alpha val="40000"/>
                      </a:srgbClr>
                    </a:outerShdw>
                  </a:effectLst>
                  <a:uLnTx/>
                  <a:uFillTx/>
                  <a:latin typeface="BIZ UDゴシック" panose="020B0400000000000000" pitchFamily="49" charset="-128"/>
                  <a:ea typeface="BIZ UDゴシック" panose="020B0400000000000000" pitchFamily="49" charset="-128"/>
                  <a:cs typeface="+mn-cs"/>
                </a:rPr>
                <a:t> 全国公立小中学校事務職員研究会</a:t>
              </a:r>
            </a:p>
          </p:txBody>
        </p:sp>
        <p:pic>
          <p:nvPicPr>
            <p:cNvPr id="39" name="Picture 9">
              <a:extLst>
                <a:ext uri="{FF2B5EF4-FFF2-40B4-BE49-F238E27FC236}">
                  <a16:creationId xmlns:a16="http://schemas.microsoft.com/office/drawing/2014/main" id="{29EA586E-A3EC-7A35-6CC1-ABE8AB66D0CF}"/>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b="14360"/>
            <a:stretch/>
          </p:blipFill>
          <p:spPr bwMode="auto">
            <a:xfrm>
              <a:off x="6103269" y="88898"/>
              <a:ext cx="689741" cy="446776"/>
            </a:xfrm>
            <a:prstGeom prst="rect">
              <a:avLst/>
            </a:prstGeom>
            <a:solidFill>
              <a:schemeClr val="accent1">
                <a:alpha val="0"/>
              </a:schemeClr>
            </a:solidFill>
            <a:ln>
              <a:noFill/>
            </a:ln>
          </p:spPr>
        </p:pic>
      </p:grpSp>
    </p:spTree>
    <p:extLst>
      <p:ext uri="{BB962C8B-B14F-4D97-AF65-F5344CB8AC3E}">
        <p14:creationId xmlns:p14="http://schemas.microsoft.com/office/powerpoint/2010/main" val="225986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2">
            <a:extLst>
              <a:ext uri="{FF2B5EF4-FFF2-40B4-BE49-F238E27FC236}">
                <a16:creationId xmlns:a16="http://schemas.microsoft.com/office/drawing/2014/main" id="{60BC3FD0-D996-11F0-AC36-70B41023F7E2}"/>
              </a:ext>
            </a:extLst>
          </p:cNvPr>
          <p:cNvSpPr txBox="1">
            <a:spLocks/>
          </p:cNvSpPr>
          <p:nvPr/>
        </p:nvSpPr>
        <p:spPr>
          <a:xfrm>
            <a:off x="-170877" y="110058"/>
            <a:ext cx="2744812" cy="989917"/>
          </a:xfrm>
          <a:prstGeom prst="rect">
            <a:avLst/>
          </a:prstGeom>
          <a:noFill/>
        </p:spPr>
        <p:txBody>
          <a:bodyPr vert="horz" wrap="square" lIns="0" tIns="0" rIns="0" bIns="0" rtlCol="0" anchor="ctr" anchorCtr="0">
            <a:normAutofit/>
          </a:bodyPr>
          <a:lstStyle>
            <a:defPPr>
              <a:defRPr lang="ja-JP"/>
            </a:defPPr>
            <a:lvl1pPr algn="l" defTabSz="914400" rtl="0" eaLnBrk="1" latinLnBrk="0" hangingPunct="1">
              <a:lnSpc>
                <a:spcPct val="90000"/>
              </a:lnSpc>
              <a:spcBef>
                <a:spcPct val="0"/>
              </a:spcBef>
              <a:buNone/>
              <a:defRPr kumimoji="1" lang="ja-JP" sz="4800" kern="1200" dirty="0">
                <a:solidFill>
                  <a:schemeClr val="tx1"/>
                </a:solidFill>
                <a:latin typeface="Meiryo UI" panose="020B0604030504040204" pitchFamily="50" charset="-128"/>
                <a:ea typeface="Meiryo UI" panose="020B0604030504040204" pitchFamily="50" charset="-128"/>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4800" b="1" i="0" u="none" strike="noStrike" kern="1200" cap="none" spc="0" normalizeH="0" baseline="0" noProof="0" dirty="0">
                <a:ln>
                  <a:solidFill>
                    <a:srgbClr val="17406D">
                      <a:lumMod val="40000"/>
                      <a:lumOff val="60000"/>
                    </a:srgbClr>
                  </a:solid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j-cs"/>
              </a:rPr>
              <a:t>全事研</a:t>
            </a:r>
          </a:p>
        </p:txBody>
      </p:sp>
      <p:sp>
        <p:nvSpPr>
          <p:cNvPr id="9" name="タイトル 2">
            <a:extLst>
              <a:ext uri="{FF2B5EF4-FFF2-40B4-BE49-F238E27FC236}">
                <a16:creationId xmlns:a16="http://schemas.microsoft.com/office/drawing/2014/main" id="{DBCF3510-BAB3-0652-1F60-E32A14A0D283}"/>
              </a:ext>
            </a:extLst>
          </p:cNvPr>
          <p:cNvSpPr txBox="1">
            <a:spLocks/>
          </p:cNvSpPr>
          <p:nvPr/>
        </p:nvSpPr>
        <p:spPr>
          <a:xfrm>
            <a:off x="2260426" y="535669"/>
            <a:ext cx="3438737" cy="370870"/>
          </a:xfrm>
          <a:prstGeom prst="rect">
            <a:avLst/>
          </a:prstGeom>
          <a:noFill/>
        </p:spPr>
        <p:txBody>
          <a:bodyPr vert="horz" wrap="square" lIns="0" tIns="0" rIns="0" bIns="0" rtlCol="0" anchor="ctr" anchorCtr="0">
            <a:normAutofit/>
          </a:bodyPr>
          <a:lstStyle>
            <a:defPPr>
              <a:defRPr lang="ja-JP"/>
            </a:defPPr>
            <a:lvl1pPr algn="l" defTabSz="914400" rtl="0" eaLnBrk="1" latinLnBrk="0" hangingPunct="1">
              <a:lnSpc>
                <a:spcPct val="90000"/>
              </a:lnSpc>
              <a:spcBef>
                <a:spcPct val="0"/>
              </a:spcBef>
              <a:buNone/>
              <a:defRPr kumimoji="1" lang="ja-JP" sz="4800" kern="1200" dirty="0">
                <a:solidFill>
                  <a:schemeClr val="tx1"/>
                </a:solidFill>
                <a:latin typeface="Meiryo UI" panose="020B0604030504040204" pitchFamily="50" charset="-128"/>
                <a:ea typeface="Meiryo UI" panose="020B0604030504040204"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0" normalizeH="0" baseline="0" noProof="0" dirty="0">
                <a:ln>
                  <a:solidFill>
                    <a:srgbClr val="17406D">
                      <a:lumMod val="40000"/>
                      <a:lumOff val="60000"/>
                    </a:srgbClr>
                  </a:solidFill>
                </a:ln>
                <a:solidFill>
                  <a:prstClr val="black"/>
                </a:solidFill>
                <a:effectLst/>
                <a:uLnTx/>
                <a:uFillTx/>
                <a:latin typeface="BIZ UDゴシック" panose="020B0400000000000000" pitchFamily="49" charset="-128"/>
                <a:ea typeface="BIZ UDゴシック" panose="020B0400000000000000" pitchFamily="49" charset="-128"/>
                <a:cs typeface="+mj-cs"/>
              </a:rPr>
              <a:t>はこんな組織です</a:t>
            </a:r>
          </a:p>
        </p:txBody>
      </p:sp>
      <p:sp>
        <p:nvSpPr>
          <p:cNvPr id="16" name="四角形: 角を丸くする 15">
            <a:extLst>
              <a:ext uri="{FF2B5EF4-FFF2-40B4-BE49-F238E27FC236}">
                <a16:creationId xmlns:a16="http://schemas.microsoft.com/office/drawing/2014/main" id="{C80690DD-14AE-5EDC-E7A9-B91FC582D23E}"/>
              </a:ext>
            </a:extLst>
          </p:cNvPr>
          <p:cNvSpPr/>
          <p:nvPr/>
        </p:nvSpPr>
        <p:spPr>
          <a:xfrm>
            <a:off x="1319513" y="2261336"/>
            <a:ext cx="5444421" cy="1086935"/>
          </a:xfrm>
          <a:prstGeom prst="roundRect">
            <a:avLst/>
          </a:prstGeom>
          <a:pattFill prst="pct50">
            <a:fgClr>
              <a:schemeClr val="bg2"/>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lIns="72000" tIns="0" rIns="54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　私たちは、会員相互の連携を</a:t>
            </a:r>
            <a:r>
              <a:rPr kumimoji="1" lang="ja-JP" altLang="en-US" sz="1150" dirty="0">
                <a:solidFill>
                  <a:srgbClr val="DBEFF9">
                    <a:lumMod val="10000"/>
                  </a:srgbClr>
                </a:solidFill>
                <a:latin typeface="BIZ UDゴシック" panose="020B0400000000000000" pitchFamily="49" charset="-128"/>
                <a:ea typeface="BIZ UDゴシック" panose="020B0400000000000000" pitchFamily="49" charset="-128"/>
              </a:rPr>
              <a:t>基に</a:t>
            </a:r>
            <a:r>
              <a:rPr kumimoji="1" lang="ja-JP" altLang="en-US" sz="115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学校事務の研究・事務職員制度の確立を推進し、会員の資質向上を図り、学校教育</a:t>
            </a:r>
            <a:r>
              <a:rPr kumimoji="1" lang="ja-JP" altLang="en-US" sz="1150" dirty="0">
                <a:solidFill>
                  <a:srgbClr val="DBEFF9">
                    <a:lumMod val="10000"/>
                  </a:srgbClr>
                </a:solidFill>
                <a:latin typeface="BIZ UDゴシック" panose="020B0400000000000000" pitchFamily="49" charset="-128"/>
                <a:ea typeface="BIZ UDゴシック" panose="020B0400000000000000" pitchFamily="49" charset="-128"/>
              </a:rPr>
              <a:t>及び</a:t>
            </a:r>
            <a:r>
              <a:rPr kumimoji="1" lang="ja-JP" altLang="en-US" sz="115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教育行政の推進に寄与することを事業目的とし活動しています。変化に対応できる新たな学校事務の構築を進め、全国的な研究・実践交流を推進し、教育環境の充実と学校教育の発展に尽力することが、私たちの役割です。</a:t>
            </a:r>
          </a:p>
        </p:txBody>
      </p:sp>
      <p:sp>
        <p:nvSpPr>
          <p:cNvPr id="14" name="四角形: 角を丸くする 13">
            <a:extLst>
              <a:ext uri="{FF2B5EF4-FFF2-40B4-BE49-F238E27FC236}">
                <a16:creationId xmlns:a16="http://schemas.microsoft.com/office/drawing/2014/main" id="{553C5F94-3B6E-0880-DC1B-150A1B32524B}"/>
              </a:ext>
            </a:extLst>
          </p:cNvPr>
          <p:cNvSpPr/>
          <p:nvPr/>
        </p:nvSpPr>
        <p:spPr>
          <a:xfrm>
            <a:off x="286394" y="1061763"/>
            <a:ext cx="1556621" cy="432000"/>
          </a:xfrm>
          <a:prstGeom prst="roundRect">
            <a:avLst>
              <a:gd name="adj" fmla="val 43533"/>
            </a:avLst>
          </a:prstGeom>
          <a:solidFill>
            <a:schemeClr val="accent1">
              <a:lumMod val="75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ミッション</a:t>
            </a:r>
          </a:p>
        </p:txBody>
      </p:sp>
      <p:sp>
        <p:nvSpPr>
          <p:cNvPr id="2" name="四角形: 角を丸くする 1">
            <a:extLst>
              <a:ext uri="{FF2B5EF4-FFF2-40B4-BE49-F238E27FC236}">
                <a16:creationId xmlns:a16="http://schemas.microsoft.com/office/drawing/2014/main" id="{FD952033-B0F8-741D-7F06-62F0E83428AB}"/>
              </a:ext>
            </a:extLst>
          </p:cNvPr>
          <p:cNvSpPr/>
          <p:nvPr/>
        </p:nvSpPr>
        <p:spPr>
          <a:xfrm>
            <a:off x="286394" y="1554061"/>
            <a:ext cx="1556621" cy="432000"/>
          </a:xfrm>
          <a:prstGeom prst="roundRect">
            <a:avLst>
              <a:gd name="adj" fmla="val 43533"/>
            </a:avLst>
          </a:prstGeom>
          <a:solidFill>
            <a:schemeClr val="accent1">
              <a:lumMod val="75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ビジョン</a:t>
            </a:r>
          </a:p>
        </p:txBody>
      </p:sp>
      <p:sp>
        <p:nvSpPr>
          <p:cNvPr id="3" name="四角形: 角を丸くする 2">
            <a:extLst>
              <a:ext uri="{FF2B5EF4-FFF2-40B4-BE49-F238E27FC236}">
                <a16:creationId xmlns:a16="http://schemas.microsoft.com/office/drawing/2014/main" id="{E43E8E21-CA28-F3AC-02A4-E26329A39C86}"/>
              </a:ext>
            </a:extLst>
          </p:cNvPr>
          <p:cNvSpPr/>
          <p:nvPr/>
        </p:nvSpPr>
        <p:spPr>
          <a:xfrm>
            <a:off x="1953492" y="1080882"/>
            <a:ext cx="4553988" cy="396000"/>
          </a:xfrm>
          <a:prstGeom prst="roundRect">
            <a:avLst>
              <a:gd name="adj" fmla="val 43533"/>
            </a:avLst>
          </a:prstGeom>
          <a:pattFill prst="pct50">
            <a:fgClr>
              <a:schemeClr val="bg2"/>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子どもの豊かな育ちを支援する</a:t>
            </a:r>
          </a:p>
        </p:txBody>
      </p:sp>
      <p:sp>
        <p:nvSpPr>
          <p:cNvPr id="5" name="四角形: 角を丸くする 4">
            <a:extLst>
              <a:ext uri="{FF2B5EF4-FFF2-40B4-BE49-F238E27FC236}">
                <a16:creationId xmlns:a16="http://schemas.microsoft.com/office/drawing/2014/main" id="{2CAF211B-7740-DDE4-03D1-E1F5BE8CEEE9}"/>
              </a:ext>
            </a:extLst>
          </p:cNvPr>
          <p:cNvSpPr/>
          <p:nvPr/>
        </p:nvSpPr>
        <p:spPr>
          <a:xfrm>
            <a:off x="1953491" y="1572799"/>
            <a:ext cx="4553989" cy="396000"/>
          </a:xfrm>
          <a:prstGeom prst="roundRect">
            <a:avLst>
              <a:gd name="adj" fmla="val 43533"/>
            </a:avLst>
          </a:prstGeom>
          <a:pattFill prst="pct50">
            <a:fgClr>
              <a:schemeClr val="bg2"/>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目指す子ども像実現のため学びの場を協創する</a:t>
            </a:r>
          </a:p>
        </p:txBody>
      </p:sp>
      <p:sp>
        <p:nvSpPr>
          <p:cNvPr id="22" name="四角形: 角を丸くする 21">
            <a:extLst>
              <a:ext uri="{FF2B5EF4-FFF2-40B4-BE49-F238E27FC236}">
                <a16:creationId xmlns:a16="http://schemas.microsoft.com/office/drawing/2014/main" id="{04475D24-5B76-57F8-81B5-70B24FFCCD9C}"/>
              </a:ext>
            </a:extLst>
          </p:cNvPr>
          <p:cNvSpPr/>
          <p:nvPr/>
        </p:nvSpPr>
        <p:spPr>
          <a:xfrm>
            <a:off x="174141" y="3740321"/>
            <a:ext cx="3980341" cy="3604237"/>
          </a:xfrm>
          <a:prstGeom prst="roundRect">
            <a:avLst>
              <a:gd name="adj" fmla="val 7195"/>
            </a:avLst>
          </a:prstGeom>
          <a:pattFill prst="pct50">
            <a:fgClr>
              <a:schemeClr val="bg2"/>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tIns="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全国の事務職員が一堂に会して学ぶ場として「全国大会」や「全事研セミナー」を開催・運営し、日々の実践の提案や先進的な事例・知見に触れ、互いに</a:t>
            </a:r>
            <a:r>
              <a:rPr kumimoji="1" lang="ja-JP" altLang="en-US" sz="1150" b="0" i="0" u="none" strike="noStrike" kern="1200" cap="none" spc="0" normalizeH="0" baseline="0" noProof="0" dirty="0">
                <a:ln w="6350">
                  <a:solidFill>
                    <a:srgbClr val="DBEFF9">
                      <a:lumMod val="10000"/>
                    </a:srgbClr>
                  </a:solid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研鑽を深め資質向上</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を目指しています。</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事務職員だけでなく、教育委員会や校長会等を対象とした実態調査を実施し、集計・分析・公開することによって、</a:t>
            </a:r>
            <a:r>
              <a:rPr kumimoji="1" lang="ja-JP" altLang="en-US" sz="1150" b="0" i="0" u="none" strike="noStrike" kern="1200" cap="none" spc="0" normalizeH="0" baseline="0" noProof="0" dirty="0">
                <a:ln w="6350">
                  <a:solidFill>
                    <a:srgbClr val="DBEFF9">
                      <a:lumMod val="10000"/>
                    </a:srgbClr>
                  </a:solid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研究の促進と喫緊の課題への対応</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を目指しています。</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事務職員の職務規定の理解促進・定着など、関係機関・他団体等と連携しています。アドバイザリーボードの協力の下、資質向上並びに</a:t>
            </a:r>
            <a:r>
              <a:rPr kumimoji="1" lang="ja-JP" altLang="en-US" sz="1150" b="0" i="0" u="none" strike="noStrike" kern="1200" cap="none" spc="0" normalizeH="0" baseline="0" noProof="0" dirty="0">
                <a:ln w="6350">
                  <a:solidFill>
                    <a:srgbClr val="DBEFF9">
                      <a:lumMod val="10000"/>
                    </a:srgbClr>
                  </a:solid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事務職員が力量を発揮できる体制整備</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を目指しています。</a:t>
            </a:r>
          </a:p>
        </p:txBody>
      </p:sp>
      <p:sp>
        <p:nvSpPr>
          <p:cNvPr id="11" name="四角形: 角を丸くする 10">
            <a:extLst>
              <a:ext uri="{FF2B5EF4-FFF2-40B4-BE49-F238E27FC236}">
                <a16:creationId xmlns:a16="http://schemas.microsoft.com/office/drawing/2014/main" id="{0381B707-61FB-DC57-D1B0-994D0D32FFCF}"/>
              </a:ext>
            </a:extLst>
          </p:cNvPr>
          <p:cNvSpPr/>
          <p:nvPr/>
        </p:nvSpPr>
        <p:spPr>
          <a:xfrm>
            <a:off x="277320" y="7827123"/>
            <a:ext cx="6342597" cy="1016428"/>
          </a:xfrm>
          <a:prstGeom prst="roundRect">
            <a:avLst/>
          </a:prstGeom>
          <a:pattFill prst="pct50">
            <a:fgClr>
              <a:schemeClr val="bg2"/>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5400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　私たちは上記活動を通して事務職員の資質向上を図るとともに、本会のミッションである「子どもの豊かな育ちを支援する」の実現に向けた研究を推進しています。また、全国組織としての強みを生かし、全国の教育施策や事例の情報収集・発信を通して、教育の活性化を図ります。</a:t>
            </a:r>
          </a:p>
          <a:p>
            <a:pPr marL="0" marR="0" lvl="0" indent="0" algn="l" defTabSz="5400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DBEFF9">
                    <a:lumMod val="10000"/>
                  </a:srgbClr>
                </a:solidFill>
                <a:effectLst/>
                <a:uLnTx/>
                <a:uFillTx/>
                <a:latin typeface="BIZ UDゴシック" panose="020B0400000000000000" pitchFamily="49" charset="-128"/>
                <a:ea typeface="BIZ UDゴシック" panose="020B0400000000000000" pitchFamily="49" charset="-128"/>
                <a:cs typeface="+mn-cs"/>
              </a:rPr>
              <a:t>　活動に対して御理解をいただくとともに、事務職員の職務の明確化や積極的な校務運営が果たせるための環境整備等、より一層の御支援・御協力をお願いいたします。</a:t>
            </a:r>
          </a:p>
        </p:txBody>
      </p:sp>
      <p:grpSp>
        <p:nvGrpSpPr>
          <p:cNvPr id="19" name="グループ化 18">
            <a:extLst>
              <a:ext uri="{FF2B5EF4-FFF2-40B4-BE49-F238E27FC236}">
                <a16:creationId xmlns:a16="http://schemas.microsoft.com/office/drawing/2014/main" id="{BC2DA056-2225-99E7-FC60-0B2E647F8875}"/>
              </a:ext>
            </a:extLst>
          </p:cNvPr>
          <p:cNvGrpSpPr/>
          <p:nvPr/>
        </p:nvGrpSpPr>
        <p:grpSpPr>
          <a:xfrm>
            <a:off x="4130039" y="3406229"/>
            <a:ext cx="2738840" cy="4184232"/>
            <a:chOff x="4130039" y="3232604"/>
            <a:chExt cx="2738840" cy="4184232"/>
          </a:xfrm>
        </p:grpSpPr>
        <p:pic>
          <p:nvPicPr>
            <p:cNvPr id="26" name="図 25">
              <a:extLst>
                <a:ext uri="{FF2B5EF4-FFF2-40B4-BE49-F238E27FC236}">
                  <a16:creationId xmlns:a16="http://schemas.microsoft.com/office/drawing/2014/main" id="{5C369D0B-F052-1923-A90F-0622C9B56EA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3496694" y="4044652"/>
              <a:ext cx="4005529" cy="2738840"/>
            </a:xfrm>
            <a:prstGeom prst="rect">
              <a:avLst/>
            </a:prstGeom>
          </p:spPr>
        </p:pic>
        <p:sp>
          <p:nvSpPr>
            <p:cNvPr id="17" name="テキスト ボックス 16">
              <a:extLst>
                <a:ext uri="{FF2B5EF4-FFF2-40B4-BE49-F238E27FC236}">
                  <a16:creationId xmlns:a16="http://schemas.microsoft.com/office/drawing/2014/main" id="{0AE3A9C0-CD8B-04DF-54FD-65D5F33FDA1A}"/>
                </a:ext>
              </a:extLst>
            </p:cNvPr>
            <p:cNvSpPr txBox="1"/>
            <p:nvPr/>
          </p:nvSpPr>
          <p:spPr>
            <a:xfrm>
              <a:off x="4556341" y="3860742"/>
              <a:ext cx="1998447" cy="1582241"/>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子どもたちの豊かな育ちと学びを支援する教育関係団体連絡会（教育関係</a:t>
              </a:r>
              <a:r>
                <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23</a:t>
              </a: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団体）の代表６機関として、あべ文部科学大臣に対し、文部科学省の令和７年度概算要求の内容の実現を求める緊急声明の手交を行いました。</a:t>
              </a:r>
            </a:p>
          </p:txBody>
        </p:sp>
        <p:sp>
          <p:nvSpPr>
            <p:cNvPr id="15" name="テキスト ボックス 14">
              <a:extLst>
                <a:ext uri="{FF2B5EF4-FFF2-40B4-BE49-F238E27FC236}">
                  <a16:creationId xmlns:a16="http://schemas.microsoft.com/office/drawing/2014/main" id="{77C77D70-3228-BFC2-0E9F-F2708CDB725C}"/>
                </a:ext>
              </a:extLst>
            </p:cNvPr>
            <p:cNvSpPr txBox="1"/>
            <p:nvPr/>
          </p:nvSpPr>
          <p:spPr>
            <a:xfrm>
              <a:off x="4465321" y="6908370"/>
              <a:ext cx="2177456" cy="193825"/>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R6.11.15</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文部科学省ホームページより）</a:t>
              </a:r>
            </a:p>
          </p:txBody>
        </p:sp>
        <p:pic>
          <p:nvPicPr>
            <p:cNvPr id="20" name="図 19">
              <a:extLst>
                <a:ext uri="{FF2B5EF4-FFF2-40B4-BE49-F238E27FC236}">
                  <a16:creationId xmlns:a16="http://schemas.microsoft.com/office/drawing/2014/main" id="{41C4A917-41C0-F086-F0F6-92DE17C55C6E}"/>
                </a:ext>
              </a:extLst>
            </p:cNvPr>
            <p:cNvPicPr>
              <a:picLocks noChangeAspect="1"/>
            </p:cNvPicPr>
            <p:nvPr/>
          </p:nvPicPr>
          <p:blipFill>
            <a:blip r:embed="rId4" cstate="hqprint">
              <a:clrChange>
                <a:clrFrom>
                  <a:srgbClr val="FDFFFE"/>
                </a:clrFrom>
                <a:clrTo>
                  <a:srgbClr val="FDFFFE">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rot="21026704">
              <a:off x="4287195" y="3232604"/>
              <a:ext cx="1168257" cy="617673"/>
            </a:xfrm>
            <a:prstGeom prst="rect">
              <a:avLst/>
            </a:prstGeom>
          </p:spPr>
        </p:pic>
      </p:grpSp>
      <p:sp>
        <p:nvSpPr>
          <p:cNvPr id="1027" name="ホームベース 20">
            <a:extLst>
              <a:ext uri="{FF2B5EF4-FFF2-40B4-BE49-F238E27FC236}">
                <a16:creationId xmlns:a16="http://schemas.microsoft.com/office/drawing/2014/main" id="{4C18BC13-F6CC-5A41-3AAD-92E5EB682E93}"/>
              </a:ext>
            </a:extLst>
          </p:cNvPr>
          <p:cNvSpPr/>
          <p:nvPr/>
        </p:nvSpPr>
        <p:spPr>
          <a:xfrm>
            <a:off x="368762" y="3941927"/>
            <a:ext cx="3358283" cy="252000"/>
          </a:xfrm>
          <a:prstGeom prst="homePlate">
            <a:avLst/>
          </a:prstGeom>
          <a:solidFill>
            <a:srgbClr val="FFCC99"/>
          </a:solidFill>
        </p:spPr>
        <p:txBody>
          <a:bodyPr wrap="square" lIns="91440" tIns="0" rIns="91440" bIns="4572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w="10160">
                  <a:noFill/>
                  <a:prstDash val="solid"/>
                </a:ln>
                <a:solidFill>
                  <a:srgbClr val="17406D"/>
                </a:solidFill>
                <a:effectLst/>
                <a:uLnTx/>
                <a:uFillTx/>
                <a:latin typeface="BIZ UDゴシック" panose="020B0400000000000000" pitchFamily="49" charset="-128"/>
                <a:ea typeface="BIZ UDゴシック" panose="020B0400000000000000" pitchFamily="49" charset="-128"/>
                <a:cs typeface="+mn-cs"/>
              </a:rPr>
              <a:t>事務職員の育成と能力開発のための研修</a:t>
            </a:r>
          </a:p>
        </p:txBody>
      </p:sp>
      <p:sp>
        <p:nvSpPr>
          <p:cNvPr id="1028" name="ホームベース 22">
            <a:extLst>
              <a:ext uri="{FF2B5EF4-FFF2-40B4-BE49-F238E27FC236}">
                <a16:creationId xmlns:a16="http://schemas.microsoft.com/office/drawing/2014/main" id="{09057432-5826-A084-90E7-345E08374C8A}"/>
              </a:ext>
            </a:extLst>
          </p:cNvPr>
          <p:cNvSpPr/>
          <p:nvPr/>
        </p:nvSpPr>
        <p:spPr>
          <a:xfrm>
            <a:off x="368762" y="5061742"/>
            <a:ext cx="3358283" cy="252000"/>
          </a:xfrm>
          <a:prstGeom prst="homePlate">
            <a:avLst/>
          </a:prstGeom>
          <a:solidFill>
            <a:srgbClr val="FFCC99"/>
          </a:solidFill>
        </p:spPr>
        <p:txBody>
          <a:bodyPr wrap="square" lIns="91440" tIns="0" rIns="91440" bIns="4572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w="10160">
                  <a:noFill/>
                  <a:prstDash val="solid"/>
                </a:ln>
                <a:solidFill>
                  <a:srgbClr val="17406D"/>
                </a:solidFill>
                <a:effectLst/>
                <a:uLnTx/>
                <a:uFillTx/>
                <a:latin typeface="BIZ UDゴシック" panose="020B0400000000000000" pitchFamily="49" charset="-128"/>
                <a:ea typeface="BIZ UDゴシック" panose="020B0400000000000000" pitchFamily="49" charset="-128"/>
                <a:cs typeface="+mn-cs"/>
              </a:rPr>
              <a:t>学校事務に関する調査研究の推進</a:t>
            </a:r>
          </a:p>
        </p:txBody>
      </p:sp>
      <p:sp>
        <p:nvSpPr>
          <p:cNvPr id="1029" name="ホームベース 23">
            <a:extLst>
              <a:ext uri="{FF2B5EF4-FFF2-40B4-BE49-F238E27FC236}">
                <a16:creationId xmlns:a16="http://schemas.microsoft.com/office/drawing/2014/main" id="{3A26400A-3122-28FF-B4B7-604BFA6ECF49}"/>
              </a:ext>
            </a:extLst>
          </p:cNvPr>
          <p:cNvSpPr/>
          <p:nvPr/>
        </p:nvSpPr>
        <p:spPr>
          <a:xfrm>
            <a:off x="368762" y="6201458"/>
            <a:ext cx="3358282" cy="252000"/>
          </a:xfrm>
          <a:prstGeom prst="homePlate">
            <a:avLst/>
          </a:prstGeom>
          <a:solidFill>
            <a:srgbClr val="FFCC99"/>
          </a:solidFill>
        </p:spPr>
        <p:txBody>
          <a:bodyPr wrap="square" lIns="91440" tIns="0" rIns="91440" bIns="4572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w="10160">
                  <a:noFill/>
                  <a:prstDash val="solid"/>
                </a:ln>
                <a:solidFill>
                  <a:srgbClr val="17406D"/>
                </a:solidFill>
                <a:effectLst/>
                <a:uLnTx/>
                <a:uFillTx/>
                <a:latin typeface="BIZ UDゴシック" panose="020B0400000000000000" pitchFamily="49" charset="-128"/>
                <a:ea typeface="BIZ UDゴシック" panose="020B0400000000000000" pitchFamily="49" charset="-128"/>
                <a:cs typeface="+mn-cs"/>
              </a:rPr>
              <a:t>関係機関との連携・協働</a:t>
            </a:r>
          </a:p>
        </p:txBody>
      </p:sp>
      <p:sp>
        <p:nvSpPr>
          <p:cNvPr id="18" name="四角形: 角を丸くする 17">
            <a:extLst>
              <a:ext uri="{FF2B5EF4-FFF2-40B4-BE49-F238E27FC236}">
                <a16:creationId xmlns:a16="http://schemas.microsoft.com/office/drawing/2014/main" id="{5BDC2464-504D-B08C-E7B5-34D2C18CCABB}"/>
              </a:ext>
            </a:extLst>
          </p:cNvPr>
          <p:cNvSpPr/>
          <p:nvPr/>
        </p:nvSpPr>
        <p:spPr>
          <a:xfrm>
            <a:off x="160425" y="2437273"/>
            <a:ext cx="1151468" cy="612000"/>
          </a:xfrm>
          <a:prstGeom prst="roundRect">
            <a:avLst>
              <a:gd name="adj" fmla="val 43533"/>
            </a:avLst>
          </a:prstGeom>
          <a:solidFill>
            <a:schemeClr val="accent1">
              <a:lumMod val="75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全事研の</a:t>
            </a:r>
            <a:endParaRPr kumimoji="1" lang="en-US" altLang="ja-JP"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役割</a:t>
            </a:r>
          </a:p>
        </p:txBody>
      </p:sp>
      <p:sp>
        <p:nvSpPr>
          <p:cNvPr id="13" name="四角形: 角を丸くする 12">
            <a:extLst>
              <a:ext uri="{FF2B5EF4-FFF2-40B4-BE49-F238E27FC236}">
                <a16:creationId xmlns:a16="http://schemas.microsoft.com/office/drawing/2014/main" id="{7F0B70EE-7C9D-357A-A44F-C64794B61147}"/>
              </a:ext>
            </a:extLst>
          </p:cNvPr>
          <p:cNvSpPr/>
          <p:nvPr/>
        </p:nvSpPr>
        <p:spPr>
          <a:xfrm>
            <a:off x="368762" y="3416074"/>
            <a:ext cx="3532571" cy="396000"/>
          </a:xfrm>
          <a:prstGeom prst="roundRect">
            <a:avLst>
              <a:gd name="adj" fmla="val 43533"/>
            </a:avLst>
          </a:prstGeom>
          <a:solidFill>
            <a:schemeClr val="accent1">
              <a:lumMod val="75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こんな活動に取り組んでいます</a:t>
            </a:r>
          </a:p>
        </p:txBody>
      </p:sp>
      <p:sp>
        <p:nvSpPr>
          <p:cNvPr id="28" name="タイトル 2">
            <a:extLst>
              <a:ext uri="{FF2B5EF4-FFF2-40B4-BE49-F238E27FC236}">
                <a16:creationId xmlns:a16="http://schemas.microsoft.com/office/drawing/2014/main" id="{FF9A9954-6318-9D60-2D37-4D57B4655FE1}"/>
              </a:ext>
            </a:extLst>
          </p:cNvPr>
          <p:cNvSpPr txBox="1">
            <a:spLocks/>
          </p:cNvSpPr>
          <p:nvPr/>
        </p:nvSpPr>
        <p:spPr>
          <a:xfrm>
            <a:off x="-173824" y="157211"/>
            <a:ext cx="2744812" cy="181133"/>
          </a:xfrm>
          <a:prstGeom prst="rect">
            <a:avLst/>
          </a:prstGeom>
          <a:noFill/>
          <a:ln>
            <a:noFill/>
          </a:ln>
        </p:spPr>
        <p:txBody>
          <a:bodyPr vert="horz" wrap="square" lIns="0" tIns="0" rIns="0" bIns="0" rtlCol="0" anchor="ctr" anchorCtr="0">
            <a:normAutofit/>
          </a:bodyPr>
          <a:lstStyle>
            <a:defPPr>
              <a:defRPr lang="ja-JP"/>
            </a:defPPr>
            <a:lvl1pPr algn="l" defTabSz="914400" rtl="0" eaLnBrk="1" latinLnBrk="0" hangingPunct="1">
              <a:lnSpc>
                <a:spcPct val="90000"/>
              </a:lnSpc>
              <a:spcBef>
                <a:spcPct val="0"/>
              </a:spcBef>
              <a:buNone/>
              <a:defRPr kumimoji="1" lang="ja-JP" sz="4800" kern="1200" dirty="0">
                <a:solidFill>
                  <a:schemeClr val="tx1"/>
                </a:solidFill>
                <a:latin typeface="Meiryo UI" panose="020B0604030504040204" pitchFamily="50" charset="-128"/>
                <a:ea typeface="Meiryo UI" panose="020B0604030504040204" pitchFamily="50" charset="-128"/>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900" b="1" i="0" u="none" strike="noStrike" kern="1200" cap="none" spc="0" normalizeH="0" baseline="0" noProof="0" dirty="0">
                <a:ln>
                  <a:noFill/>
                </a:ln>
                <a:solidFill>
                  <a:srgbClr val="17406D">
                    <a:lumMod val="75000"/>
                  </a:srgbClr>
                </a:solidFill>
                <a:effectLst/>
                <a:uLnTx/>
                <a:uFillTx/>
                <a:latin typeface="BIZ UDゴシック" panose="020B0400000000000000" pitchFamily="49" charset="-128"/>
                <a:ea typeface="BIZ UDゴシック" panose="020B0400000000000000" pitchFamily="49" charset="-128"/>
                <a:cs typeface="+mj-cs"/>
              </a:rPr>
              <a:t>ぜ　ん　　　じ　　　け　ん</a:t>
            </a:r>
          </a:p>
        </p:txBody>
      </p:sp>
      <p:cxnSp>
        <p:nvCxnSpPr>
          <p:cNvPr id="21" name="直線コネクタ 20">
            <a:extLst>
              <a:ext uri="{FF2B5EF4-FFF2-40B4-BE49-F238E27FC236}">
                <a16:creationId xmlns:a16="http://schemas.microsoft.com/office/drawing/2014/main" id="{316C36F0-A1A1-61E3-88FA-4C03EA4CA2FB}"/>
              </a:ext>
            </a:extLst>
          </p:cNvPr>
          <p:cNvCxnSpPr/>
          <p:nvPr/>
        </p:nvCxnSpPr>
        <p:spPr>
          <a:xfrm>
            <a:off x="-1" y="2114539"/>
            <a:ext cx="6858001" cy="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B089749F-876E-CA0C-766E-1090643B0C07}"/>
              </a:ext>
            </a:extLst>
          </p:cNvPr>
          <p:cNvCxnSpPr/>
          <p:nvPr/>
        </p:nvCxnSpPr>
        <p:spPr>
          <a:xfrm>
            <a:off x="-523" y="22969"/>
            <a:ext cx="6858001" cy="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54055CBB-7DBD-4662-18B9-C18BFF6F795B}"/>
              </a:ext>
            </a:extLst>
          </p:cNvPr>
          <p:cNvPicPr>
            <a:picLocks noChangeAspect="1"/>
          </p:cNvPicPr>
          <p:nvPr/>
        </p:nvPicPr>
        <p:blipFill>
          <a:blip r:embed="rId6"/>
          <a:stretch>
            <a:fillRect/>
          </a:stretch>
        </p:blipFill>
        <p:spPr>
          <a:xfrm>
            <a:off x="4541100" y="5743247"/>
            <a:ext cx="1920659" cy="1281440"/>
          </a:xfrm>
          <a:prstGeom prst="rect">
            <a:avLst/>
          </a:prstGeom>
        </p:spPr>
      </p:pic>
      <p:grpSp>
        <p:nvGrpSpPr>
          <p:cNvPr id="12" name="グループ化 11"/>
          <p:cNvGrpSpPr/>
          <p:nvPr/>
        </p:nvGrpSpPr>
        <p:grpSpPr>
          <a:xfrm>
            <a:off x="5039478" y="42422"/>
            <a:ext cx="1829400" cy="977615"/>
            <a:chOff x="5035026" y="42422"/>
            <a:chExt cx="1833880" cy="963344"/>
          </a:xfrm>
        </p:grpSpPr>
        <p:pic>
          <p:nvPicPr>
            <p:cNvPr id="33" name="Picture 9">
              <a:extLst>
                <a:ext uri="{FF2B5EF4-FFF2-40B4-BE49-F238E27FC236}">
                  <a16:creationId xmlns:a16="http://schemas.microsoft.com/office/drawing/2014/main" id="{29EA586E-A3EC-7A35-6CC1-ABE8AB66D0CF}"/>
                </a:ext>
              </a:extLst>
            </p:cNvPr>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b="14360"/>
            <a:stretch/>
          </p:blipFill>
          <p:spPr bwMode="auto">
            <a:xfrm>
              <a:off x="5613953" y="42422"/>
              <a:ext cx="1244047" cy="792122"/>
            </a:xfrm>
            <a:prstGeom prst="rect">
              <a:avLst/>
            </a:prstGeom>
            <a:solidFill>
              <a:schemeClr val="accent1">
                <a:alpha val="0"/>
              </a:schemeClr>
            </a:solidFill>
            <a:ln>
              <a:noFill/>
            </a:ln>
          </p:spPr>
        </p:pic>
        <p:sp>
          <p:nvSpPr>
            <p:cNvPr id="34" name="正方形/長方形 33">
              <a:extLst>
                <a:ext uri="{FF2B5EF4-FFF2-40B4-BE49-F238E27FC236}">
                  <a16:creationId xmlns:a16="http://schemas.microsoft.com/office/drawing/2014/main" id="{9DF4ECA2-086B-D4AC-AE6E-E37F263A3B61}"/>
                </a:ext>
              </a:extLst>
            </p:cNvPr>
            <p:cNvSpPr/>
            <p:nvPr/>
          </p:nvSpPr>
          <p:spPr>
            <a:xfrm>
              <a:off x="5035026" y="785918"/>
              <a:ext cx="1833880" cy="2198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scene3d>
                <a:camera prst="orthographicFront"/>
                <a:lightRig rig="threePt" dir="t">
                  <a:rot lat="0" lon="0" rev="1800000"/>
                </a:lightRig>
              </a:scene3d>
              <a:sp3d extrusionH="38100">
                <a:contourClr>
                  <a:schemeClr val="bg1">
                    <a:lumMod val="9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w="1270">
                    <a:noFill/>
                    <a:prstDash val="solid"/>
                  </a:ln>
                  <a:solidFill>
                    <a:srgbClr val="0F6FC6">
                      <a:lumMod val="75000"/>
                    </a:srgbClr>
                  </a:solidFill>
                  <a:effectLst/>
                  <a:uLnTx/>
                  <a:uFillTx/>
                  <a:latin typeface="BIZ UDゴシック" panose="020B0400000000000000" pitchFamily="49" charset="-128"/>
                  <a:ea typeface="BIZ UDゴシック" panose="020B0400000000000000" pitchFamily="49" charset="-128"/>
                  <a:cs typeface="+mn-cs"/>
                </a:rPr>
                <a:t>全国公立小中学校事務職員研究会</a:t>
              </a:r>
            </a:p>
          </p:txBody>
        </p:sp>
      </p:grpSp>
      <p:sp>
        <p:nvSpPr>
          <p:cNvPr id="25" name="フローチャート: 書類 24">
            <a:extLst>
              <a:ext uri="{FF2B5EF4-FFF2-40B4-BE49-F238E27FC236}">
                <a16:creationId xmlns:a16="http://schemas.microsoft.com/office/drawing/2014/main" id="{E91CB8A2-7ABD-F046-0CDA-C50FA113BD3F}"/>
              </a:ext>
            </a:extLst>
          </p:cNvPr>
          <p:cNvSpPr/>
          <p:nvPr/>
        </p:nvSpPr>
        <p:spPr>
          <a:xfrm flipH="1" flipV="1">
            <a:off x="0" y="9031760"/>
            <a:ext cx="1426176" cy="873033"/>
          </a:xfrm>
          <a:prstGeom prst="flowChartDocument">
            <a:avLst/>
          </a:prstGeom>
          <a:blipFill dpi="0" rotWithShape="0">
            <a:blip r:embed="rId8">
              <a:extLst>
                <a:ext uri="{BEBA8EAE-BF5A-486C-A8C5-ECC9F3942E4B}">
                  <a14:imgProps xmlns:a14="http://schemas.microsoft.com/office/drawing/2010/main">
                    <a14:imgLayer r:embed="rId9">
                      <a14:imgEffect>
                        <a14:artisticCrisscrossEtching/>
                      </a14:imgEffect>
                      <a14:imgEffect>
                        <a14:colorTemperature colorTemp="7200"/>
                      </a14:imgEffect>
                      <a14:imgEffect>
                        <a14:brightnessContrast bright="2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27" name="正方形/長方形 26">
            <a:extLst>
              <a:ext uri="{FF2B5EF4-FFF2-40B4-BE49-F238E27FC236}">
                <a16:creationId xmlns:a16="http://schemas.microsoft.com/office/drawing/2014/main" id="{0B2BAEAF-C18D-0369-94A2-19A2EB17B562}"/>
              </a:ext>
            </a:extLst>
          </p:cNvPr>
          <p:cNvSpPr/>
          <p:nvPr/>
        </p:nvSpPr>
        <p:spPr>
          <a:xfrm>
            <a:off x="2103024" y="9096114"/>
            <a:ext cx="4057796" cy="352119"/>
          </a:xfrm>
          <a:prstGeom prst="rect">
            <a:avLst/>
          </a:prstGeom>
          <a:noFill/>
          <a:ln cmpd="dbl">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4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←全事研ホームページには様々なコンテンツを用意しています！</a:t>
            </a:r>
            <a:endParaRPr kumimoji="1" lang="en-US" altLang="ja-JP" sz="1100" b="0" i="0" u="none" strike="noStrike" kern="1200" cap="none" spc="-4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4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ぜひ御覧ください。</a:t>
            </a:r>
          </a:p>
        </p:txBody>
      </p:sp>
      <p:pic>
        <p:nvPicPr>
          <p:cNvPr id="36" name="図 35">
            <a:extLst>
              <a:ext uri="{FF2B5EF4-FFF2-40B4-BE49-F238E27FC236}">
                <a16:creationId xmlns:a16="http://schemas.microsoft.com/office/drawing/2014/main" id="{466A58D0-8B88-BF93-0690-D22D15E5F5CF}"/>
              </a:ext>
            </a:extLst>
          </p:cNvPr>
          <p:cNvPicPr>
            <a:picLocks noChangeAspect="1"/>
          </p:cNvPicPr>
          <p:nvPr/>
        </p:nvPicPr>
        <p:blipFill>
          <a:blip r:embed="rId10"/>
          <a:stretch>
            <a:fillRect/>
          </a:stretch>
        </p:blipFill>
        <p:spPr>
          <a:xfrm>
            <a:off x="1501867" y="9074008"/>
            <a:ext cx="594286" cy="594286"/>
          </a:xfrm>
          <a:prstGeom prst="rect">
            <a:avLst/>
          </a:prstGeom>
        </p:spPr>
      </p:pic>
      <p:pic>
        <p:nvPicPr>
          <p:cNvPr id="37" name="図 36">
            <a:extLst>
              <a:ext uri="{FF2B5EF4-FFF2-40B4-BE49-F238E27FC236}">
                <a16:creationId xmlns:a16="http://schemas.microsoft.com/office/drawing/2014/main" id="{86E9E128-FF15-1057-A0E6-5A5B0E588B04}"/>
              </a:ext>
            </a:extLst>
          </p:cNvPr>
          <p:cNvPicPr>
            <a:picLocks noChangeAspect="1"/>
          </p:cNvPicPr>
          <p:nvPr/>
        </p:nvPicPr>
        <p:blipFill>
          <a:blip r:embed="rId11"/>
          <a:stretch>
            <a:fillRect/>
          </a:stretch>
        </p:blipFill>
        <p:spPr>
          <a:xfrm>
            <a:off x="6245352" y="9263905"/>
            <a:ext cx="506216" cy="512876"/>
          </a:xfrm>
          <a:prstGeom prst="rect">
            <a:avLst/>
          </a:prstGeom>
        </p:spPr>
      </p:pic>
      <p:sp>
        <p:nvSpPr>
          <p:cNvPr id="38" name="正方形/長方形 37">
            <a:extLst>
              <a:ext uri="{FF2B5EF4-FFF2-40B4-BE49-F238E27FC236}">
                <a16:creationId xmlns:a16="http://schemas.microsoft.com/office/drawing/2014/main" id="{BDBF7D7C-7D27-E18D-933A-7D7CE9D3E7A1}"/>
              </a:ext>
            </a:extLst>
          </p:cNvPr>
          <p:cNvSpPr/>
          <p:nvPr/>
        </p:nvSpPr>
        <p:spPr>
          <a:xfrm>
            <a:off x="2164890" y="9547398"/>
            <a:ext cx="4057796" cy="234894"/>
          </a:xfrm>
          <a:prstGeom prst="rect">
            <a:avLst/>
          </a:prstGeom>
          <a:noFill/>
          <a:ln cmpd="dbl">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4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LINE</a:t>
            </a:r>
            <a:r>
              <a:rPr kumimoji="1" lang="ja-JP" altLang="en-US" sz="1100" b="0" i="0" u="none" strike="noStrike" kern="1200" cap="none" spc="-4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での情報発信も随時行っています。御登録をお願いします♪→</a:t>
            </a:r>
          </a:p>
        </p:txBody>
      </p:sp>
      <p:cxnSp>
        <p:nvCxnSpPr>
          <p:cNvPr id="39" name="直線コネクタ 38">
            <a:extLst>
              <a:ext uri="{FF2B5EF4-FFF2-40B4-BE49-F238E27FC236}">
                <a16:creationId xmlns:a16="http://schemas.microsoft.com/office/drawing/2014/main" id="{75061043-8A3B-C5B2-C22A-E5713BB7A39B}"/>
              </a:ext>
            </a:extLst>
          </p:cNvPr>
          <p:cNvCxnSpPr/>
          <p:nvPr/>
        </p:nvCxnSpPr>
        <p:spPr>
          <a:xfrm>
            <a:off x="-523" y="8970914"/>
            <a:ext cx="6858001" cy="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B69476E9-EB36-1D67-9CFC-D0B2F5451114}"/>
              </a:ext>
            </a:extLst>
          </p:cNvPr>
          <p:cNvSpPr/>
          <p:nvPr/>
        </p:nvSpPr>
        <p:spPr>
          <a:xfrm>
            <a:off x="368762" y="7458203"/>
            <a:ext cx="2386731" cy="396000"/>
          </a:xfrm>
          <a:prstGeom prst="roundRect">
            <a:avLst>
              <a:gd name="adj" fmla="val 43533"/>
            </a:avLst>
          </a:prstGeom>
          <a:solidFill>
            <a:schemeClr val="accent1">
              <a:lumMod val="75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tIns="36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自治体の皆様へ</a:t>
            </a:r>
          </a:p>
        </p:txBody>
      </p:sp>
    </p:spTree>
    <p:extLst>
      <p:ext uri="{BB962C8B-B14F-4D97-AF65-F5344CB8AC3E}">
        <p14:creationId xmlns:p14="http://schemas.microsoft.com/office/powerpoint/2010/main" val="2502471093"/>
      </p:ext>
    </p:extLst>
  </p:cSld>
  <p:clrMapOvr>
    <a:masterClrMapping/>
  </p:clrMapOvr>
</p:sld>
</file>

<file path=ppt/theme/theme1.xml><?xml version="1.0" encoding="utf-8"?>
<a:theme xmlns:a="http://schemas.openxmlformats.org/drawingml/2006/main" name="3DFloatVTI">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at">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976252_TF33713516_Win32" id="{F6D94DF3-D350-4A43-A8E5-E0FDA0C8EEC7}" vid="{D7AC3EDE-2AC4-4BF7-83FE-541BA7A87F8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panose="020F0302020204030204"/>
        <a:ea typeface=""/>
        <a:cs typeface=""/>
        <a:font script="Jpan" typeface="Meiryo UI"/>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panose="020F0502020204030204"/>
        <a:ea typeface=""/>
        <a:cs typeface=""/>
        <a:font script="Jpan" typeface="Meiryo UI"/>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panose="020F0302020204030204"/>
        <a:ea typeface=""/>
        <a:cs typeface=""/>
        <a:font script="Jpan" typeface="Meiryo UI"/>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panose="020F0502020204030204"/>
        <a:ea typeface=""/>
        <a:cs typeface=""/>
        <a:font script="Jpan" typeface="Meiryo UI"/>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49CD38-5B57-4682-9FCE-B9174068D0AE}">
  <ds:schemaRefs>
    <ds:schemaRef ds:uri="http://schemas.microsoft.com/sharepoint/v3/contenttype/forms"/>
  </ds:schemaRefs>
</ds:datastoreItem>
</file>

<file path=customXml/itemProps2.xml><?xml version="1.0" encoding="utf-8"?>
<ds:datastoreItem xmlns:ds="http://schemas.openxmlformats.org/officeDocument/2006/customXml" ds:itemID="{1F342EE1-43E5-4AFB-895D-B61B9656DC14}">
  <ds:schemaRefs>
    <ds:schemaRef ds:uri="230e9df3-be65-4c73-a93b-d1236ebd677e"/>
    <ds:schemaRef ds:uri="http://purl.org/dc/term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schemas.microsoft.com/sharepoint/v3"/>
    <ds:schemaRef ds:uri="16c05727-aa75-4e4a-9b5f-8a80a1165891"/>
    <ds:schemaRef ds:uri="71af3243-3dd4-4a8d-8c0d-dd76da1f02a5"/>
    <ds:schemaRef ds:uri="http://www.w3.org/XML/1998/namespace"/>
  </ds:schemaRefs>
</ds:datastoreItem>
</file>

<file path=customXml/itemProps3.xml><?xml version="1.0" encoding="utf-8"?>
<ds:datastoreItem xmlns:ds="http://schemas.openxmlformats.org/officeDocument/2006/customXml" ds:itemID="{797783A8-901D-4F73-81D7-AA6841BEB3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3D 浮動デザイン</Template>
  <TotalTime>2767</TotalTime>
  <Words>1137</Words>
  <Application>Microsoft Office PowerPoint</Application>
  <PresentationFormat>A4 210 x 297 mm</PresentationFormat>
  <Paragraphs>83</Paragraphs>
  <Slides>2</Slides>
  <Notes>2</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BIZ UDゴシック</vt:lpstr>
      <vt:lpstr>Meiryo UI</vt:lpstr>
      <vt:lpstr>Arial</vt:lpstr>
      <vt:lpstr>3DFloatVTI</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第56回 全国公立小中学校 事務研究大会 （本部主管） </dc:title>
  <dc:creator>USER</dc:creator>
  <cp:lastModifiedBy>増田　真由美</cp:lastModifiedBy>
  <cp:revision>64</cp:revision>
  <cp:lastPrinted>2024-11-04T05:22:23Z</cp:lastPrinted>
  <dcterms:created xsi:type="dcterms:W3CDTF">2024-04-13T12:44:29Z</dcterms:created>
  <dcterms:modified xsi:type="dcterms:W3CDTF">2025-01-22T10:02:18Z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